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3" r:id="rId7"/>
    <p:sldMasterId id="2147483718" r:id="rId8"/>
  </p:sldMasterIdLst>
  <p:notesMasterIdLst>
    <p:notesMasterId r:id="rId17"/>
  </p:notesMasterIdLst>
  <p:handoutMasterIdLst>
    <p:handoutMasterId r:id="rId18"/>
  </p:handoutMasterIdLst>
  <p:sldIdLst>
    <p:sldId id="256" r:id="rId9"/>
    <p:sldId id="364" r:id="rId10"/>
    <p:sldId id="365" r:id="rId11"/>
    <p:sldId id="366" r:id="rId12"/>
    <p:sldId id="361" r:id="rId13"/>
    <p:sldId id="362" r:id="rId14"/>
    <p:sldId id="363" r:id="rId15"/>
    <p:sldId id="268" r:id="rId16"/>
  </p:sldIdLst>
  <p:sldSz cx="9144000" cy="6858000" type="screen4x3"/>
  <p:notesSz cx="6858000" cy="9144000"/>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FF7D25"/>
    <a:srgbClr val="CACF03"/>
    <a:srgbClr val="068A25"/>
    <a:srgbClr val="DA5800"/>
    <a:srgbClr val="963D00"/>
    <a:srgbClr val="000000"/>
    <a:srgbClr val="3B3A00"/>
    <a:srgbClr val="045417"/>
    <a:srgbClr val="5E5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957" autoAdjust="0"/>
    <p:restoredTop sz="86691" autoAdjust="0"/>
  </p:normalViewPr>
  <p:slideViewPr>
    <p:cSldViewPr snapToGrid="0">
      <p:cViewPr>
        <p:scale>
          <a:sx n="95" d="100"/>
          <a:sy n="95" d="100"/>
        </p:scale>
        <p:origin x="-546" y="-84"/>
      </p:cViewPr>
      <p:guideLst>
        <p:guide orient="horz" pos="144"/>
        <p:guide orient="horz" pos="1200"/>
        <p:guide orient="horz" pos="2736"/>
        <p:guide orient="horz" pos="4176"/>
        <p:guide orient="horz" pos="1488"/>
        <p:guide orient="horz" pos="912"/>
        <p:guide pos="2880"/>
        <p:guide pos="240"/>
        <p:guide pos="865"/>
        <p:guide pos="5518"/>
        <p:guide pos="5299"/>
        <p:guide pos="458"/>
        <p:guide pos="4897"/>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showGuides="1">
      <p:cViewPr varScale="1">
        <p:scale>
          <a:sx n="87" d="100"/>
          <a:sy n="87" d="100"/>
        </p:scale>
        <p:origin x="-3738"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2.xml"/><Relationship Id="rId13" Type="http://schemas.openxmlformats.org/officeDocument/2006/relationships/slide" Target="slides/slide5.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Master" Target="slideMasters/slideMaster1.xml"/><Relationship Id="rId12" Type="http://schemas.openxmlformats.org/officeDocument/2006/relationships/slide" Target="slides/slide4.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slide" Target="slides/slide3.xml"/><Relationship Id="rId5" Type="http://schemas.openxmlformats.org/officeDocument/2006/relationships/customXml" Target="../customXml/item5.xml"/><Relationship Id="rId15" Type="http://schemas.openxmlformats.org/officeDocument/2006/relationships/slide" Target="slides/slide7.xml"/><Relationship Id="rId10" Type="http://schemas.openxmlformats.org/officeDocument/2006/relationships/slide" Target="slides/slide2.xml"/><Relationship Id="rId19"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85702FB-C9AD-47AA-8ADF-92729CDFFCCB}" type="doc">
      <dgm:prSet loTypeId="urn:microsoft.com/office/officeart/2005/8/layout/arrow2" loCatId="process" qsTypeId="urn:microsoft.com/office/officeart/2005/8/quickstyle/simple1" qsCatId="simple" csTypeId="urn:microsoft.com/office/officeart/2005/8/colors/accent1_2" csCatId="accent1" phldr="1"/>
      <dgm:spPr/>
      <dgm:t>
        <a:bodyPr/>
        <a:lstStyle/>
        <a:p>
          <a:endParaRPr lang="en-US"/>
        </a:p>
      </dgm:t>
    </dgm:pt>
    <dgm:pt modelId="{AAFBD6CE-8578-4A6A-BDFB-1D0996555270}">
      <dgm:prSet phldrT="[Tex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US" sz="1400" b="0" dirty="0" smtClean="0">
              <a:solidFill>
                <a:schemeClr val="tx1"/>
              </a:solidFill>
            </a:rPr>
            <a:t>Building the foundation</a:t>
          </a:r>
        </a:p>
        <a:p>
          <a:pPr defTabSz="711200">
            <a:lnSpc>
              <a:spcPct val="90000"/>
            </a:lnSpc>
            <a:spcBef>
              <a:spcPct val="0"/>
            </a:spcBef>
            <a:spcAft>
              <a:spcPct val="35000"/>
            </a:spcAft>
          </a:pPr>
          <a:r>
            <a:rPr lang="en-US" sz="1400" b="0" dirty="0" smtClean="0">
              <a:solidFill>
                <a:schemeClr val="tx1"/>
              </a:solidFill>
            </a:rPr>
            <a:t>V1 product</a:t>
          </a:r>
        </a:p>
      </dgm:t>
    </dgm:pt>
    <dgm:pt modelId="{FBB9FC9A-A9A5-4FF1-847D-DD67B7BC5F70}" type="parTrans" cxnId="{558DF7DC-E29C-4A55-8691-9D6E3377DA8F}">
      <dgm:prSet/>
      <dgm:spPr/>
      <dgm:t>
        <a:bodyPr/>
        <a:lstStyle/>
        <a:p>
          <a:endParaRPr lang="en-US">
            <a:solidFill>
              <a:schemeClr val="bg1"/>
            </a:solidFill>
          </a:endParaRPr>
        </a:p>
      </dgm:t>
    </dgm:pt>
    <dgm:pt modelId="{542198E3-20D9-4B08-904B-F380DF221D10}" type="sibTrans" cxnId="{558DF7DC-E29C-4A55-8691-9D6E3377DA8F}">
      <dgm:prSet/>
      <dgm:spPr/>
      <dgm:t>
        <a:bodyPr/>
        <a:lstStyle/>
        <a:p>
          <a:endParaRPr lang="en-US">
            <a:solidFill>
              <a:schemeClr val="bg1"/>
            </a:solidFill>
          </a:endParaRPr>
        </a:p>
      </dgm:t>
    </dgm:pt>
    <dgm:pt modelId="{0A5D6543-64E0-4094-AB30-69C03785F0D6}">
      <dgm:prSet phldrT="[Text]" custT="1"/>
      <dgm:spPr/>
      <dgm:t>
        <a:bodyPr/>
        <a:lstStyle/>
        <a:p>
          <a:r>
            <a:rPr lang="en-US" sz="1400" b="1" dirty="0" smtClean="0">
              <a:solidFill>
                <a:schemeClr val="tx1"/>
              </a:solidFill>
            </a:rPr>
            <a:t>Empowering IW </a:t>
          </a:r>
          <a:r>
            <a:rPr lang="en-US" sz="1400" dirty="0" smtClean="0">
              <a:solidFill>
                <a:schemeClr val="tx1"/>
              </a:solidFill>
            </a:rPr>
            <a:t>through Excel Add-in and improved Web UI</a:t>
          </a:r>
        </a:p>
        <a:p>
          <a:r>
            <a:rPr lang="en-US" sz="1400" b="1" dirty="0" smtClean="0">
              <a:solidFill>
                <a:schemeClr val="tx1"/>
              </a:solidFill>
            </a:rPr>
            <a:t>Enhanced performance</a:t>
          </a:r>
          <a:r>
            <a:rPr lang="en-US" sz="1400" dirty="0" smtClean="0">
              <a:solidFill>
                <a:schemeClr val="tx1"/>
              </a:solidFill>
            </a:rPr>
            <a:t> and scalability</a:t>
          </a:r>
        </a:p>
        <a:p>
          <a:r>
            <a:rPr lang="en-US" sz="1400" b="1" dirty="0" smtClean="0">
              <a:solidFill>
                <a:schemeClr val="tx1"/>
              </a:solidFill>
            </a:rPr>
            <a:t>Improved quality</a:t>
          </a:r>
          <a:r>
            <a:rPr lang="en-US" sz="1400" dirty="0" smtClean="0">
              <a:solidFill>
                <a:schemeClr val="tx1"/>
              </a:solidFill>
            </a:rPr>
            <a:t> (usability, robustness, security)</a:t>
          </a:r>
          <a:endParaRPr lang="en-US" sz="1400" dirty="0">
            <a:solidFill>
              <a:schemeClr val="tx1"/>
            </a:solidFill>
          </a:endParaRPr>
        </a:p>
      </dgm:t>
    </dgm:pt>
    <dgm:pt modelId="{7A10C8F6-3DAA-4F9B-BAEB-EA85828E9957}" type="parTrans" cxnId="{DCE502D2-6918-446F-85AD-3DD4709AA90A}">
      <dgm:prSet/>
      <dgm:spPr/>
      <dgm:t>
        <a:bodyPr/>
        <a:lstStyle/>
        <a:p>
          <a:endParaRPr lang="en-US">
            <a:solidFill>
              <a:schemeClr val="bg1"/>
            </a:solidFill>
          </a:endParaRPr>
        </a:p>
      </dgm:t>
    </dgm:pt>
    <dgm:pt modelId="{87305BEE-B4E6-40F8-AD79-C6E9FC515521}" type="sibTrans" cxnId="{DCE502D2-6918-446F-85AD-3DD4709AA90A}">
      <dgm:prSet/>
      <dgm:spPr/>
      <dgm:t>
        <a:bodyPr/>
        <a:lstStyle/>
        <a:p>
          <a:endParaRPr lang="en-US">
            <a:solidFill>
              <a:schemeClr val="bg1"/>
            </a:solidFill>
          </a:endParaRPr>
        </a:p>
      </dgm:t>
    </dgm:pt>
    <dgm:pt modelId="{47AB2588-E97C-4DA9-A7DD-C7B055D55721}">
      <dgm:prSet phldrT="[Text]" custT="1"/>
      <dgm:spPr/>
      <dgm:t>
        <a:bodyPr/>
        <a:lstStyle/>
        <a:p>
          <a:r>
            <a:rPr lang="en-US" sz="1400" b="1" dirty="0" smtClean="0">
              <a:solidFill>
                <a:schemeClr val="tx1"/>
              </a:solidFill>
            </a:rPr>
            <a:t>A Service</a:t>
          </a:r>
        </a:p>
        <a:p>
          <a:r>
            <a:rPr lang="en-US" sz="1400" b="0" u="sng" dirty="0" smtClean="0">
              <a:solidFill>
                <a:schemeClr val="tx1"/>
              </a:solidFill>
            </a:rPr>
            <a:t>Enhance </a:t>
          </a:r>
          <a:r>
            <a:rPr lang="en-US" sz="1400" b="0" u="sng" dirty="0" err="1" smtClean="0">
              <a:solidFill>
                <a:schemeClr val="tx1"/>
              </a:solidFill>
            </a:rPr>
            <a:t>curation</a:t>
          </a:r>
          <a:endParaRPr lang="en-US" sz="1400" b="0" u="sng" dirty="0" smtClean="0">
            <a:solidFill>
              <a:schemeClr val="tx1"/>
            </a:solidFill>
          </a:endParaRPr>
        </a:p>
        <a:p>
          <a:r>
            <a:rPr lang="en-US" sz="1400" dirty="0" smtClean="0">
              <a:solidFill>
                <a:schemeClr val="tx1"/>
              </a:solidFill>
            </a:rPr>
            <a:t>Enhanced </a:t>
          </a:r>
          <a:r>
            <a:rPr lang="en-US" sz="1400" b="1" dirty="0" smtClean="0">
              <a:solidFill>
                <a:schemeClr val="tx1"/>
              </a:solidFill>
            </a:rPr>
            <a:t>collaboration</a:t>
          </a:r>
          <a:r>
            <a:rPr lang="en-US" sz="1400" dirty="0" smtClean="0">
              <a:solidFill>
                <a:schemeClr val="tx1"/>
              </a:solidFill>
            </a:rPr>
            <a:t> and sharing </a:t>
          </a:r>
        </a:p>
        <a:p>
          <a:r>
            <a:rPr lang="en-US" sz="1400" dirty="0" smtClean="0">
              <a:solidFill>
                <a:schemeClr val="tx1"/>
              </a:solidFill>
            </a:rPr>
            <a:t>Improved </a:t>
          </a:r>
          <a:r>
            <a:rPr lang="en-US" sz="1400" b="1" dirty="0" smtClean="0">
              <a:solidFill>
                <a:schemeClr val="tx1"/>
              </a:solidFill>
            </a:rPr>
            <a:t>data quality</a:t>
          </a:r>
        </a:p>
        <a:p>
          <a:r>
            <a:rPr lang="en-US" sz="1400" dirty="0" smtClean="0">
              <a:solidFill>
                <a:schemeClr val="tx1"/>
              </a:solidFill>
            </a:rPr>
            <a:t>Further </a:t>
          </a:r>
          <a:r>
            <a:rPr lang="en-US" sz="1400" b="1" dirty="0" smtClean="0">
              <a:solidFill>
                <a:schemeClr val="tx1"/>
              </a:solidFill>
            </a:rPr>
            <a:t>empowering </a:t>
          </a:r>
          <a:r>
            <a:rPr lang="en-US" sz="1400" dirty="0" smtClean="0">
              <a:solidFill>
                <a:schemeClr val="tx1"/>
              </a:solidFill>
            </a:rPr>
            <a:t>business users through simplified, advanced modeling capabilities</a:t>
          </a:r>
        </a:p>
        <a:p>
          <a:r>
            <a:rPr lang="en-US" sz="1400" b="0" u="sng" dirty="0" smtClean="0">
              <a:solidFill>
                <a:schemeClr val="tx1"/>
              </a:solidFill>
            </a:rPr>
            <a:t>Better productivity</a:t>
          </a:r>
        </a:p>
        <a:p>
          <a:r>
            <a:rPr lang="en-US" sz="1400" dirty="0" smtClean="0">
              <a:solidFill>
                <a:schemeClr val="tx1"/>
              </a:solidFill>
            </a:rPr>
            <a:t>Improved productivity through </a:t>
          </a:r>
          <a:r>
            <a:rPr lang="en-US" sz="1400" b="1" dirty="0" smtClean="0">
              <a:solidFill>
                <a:schemeClr val="tx1"/>
              </a:solidFill>
            </a:rPr>
            <a:t>external IP </a:t>
          </a:r>
          <a:r>
            <a:rPr lang="en-US" sz="1400" dirty="0" smtClean="0">
              <a:solidFill>
                <a:schemeClr val="tx1"/>
              </a:solidFill>
            </a:rPr>
            <a:t>(data types and models)</a:t>
          </a:r>
        </a:p>
        <a:p>
          <a:r>
            <a:rPr lang="en-US" sz="1400" b="1" u="none" dirty="0" smtClean="0">
              <a:solidFill>
                <a:schemeClr val="tx1"/>
              </a:solidFill>
            </a:rPr>
            <a:t>Sharing</a:t>
          </a:r>
          <a:r>
            <a:rPr lang="en-US" sz="1400" b="0" u="none" dirty="0" smtClean="0">
              <a:solidFill>
                <a:schemeClr val="tx1"/>
              </a:solidFill>
            </a:rPr>
            <a:t> and </a:t>
          </a:r>
          <a:r>
            <a:rPr lang="en-US" sz="1400" b="1" u="none" dirty="0" smtClean="0">
              <a:solidFill>
                <a:schemeClr val="tx1"/>
              </a:solidFill>
            </a:rPr>
            <a:t>reuse</a:t>
          </a:r>
          <a:endParaRPr lang="en-US" sz="1400" b="1" u="none" dirty="0">
            <a:solidFill>
              <a:schemeClr val="tx1"/>
            </a:solidFill>
          </a:endParaRPr>
        </a:p>
      </dgm:t>
    </dgm:pt>
    <dgm:pt modelId="{AF43B4CF-52FA-4B35-8AC5-C6F33319FCE6}" type="parTrans" cxnId="{F4ED29B3-A904-4966-8CE5-8E8AF6F0C82C}">
      <dgm:prSet/>
      <dgm:spPr/>
      <dgm:t>
        <a:bodyPr/>
        <a:lstStyle/>
        <a:p>
          <a:endParaRPr lang="en-US">
            <a:solidFill>
              <a:schemeClr val="bg1"/>
            </a:solidFill>
          </a:endParaRPr>
        </a:p>
      </dgm:t>
    </dgm:pt>
    <dgm:pt modelId="{09CED392-AF1C-4D69-A1DB-DD8D5E1D2A49}" type="sibTrans" cxnId="{F4ED29B3-A904-4966-8CE5-8E8AF6F0C82C}">
      <dgm:prSet/>
      <dgm:spPr/>
      <dgm:t>
        <a:bodyPr/>
        <a:lstStyle/>
        <a:p>
          <a:endParaRPr lang="en-US">
            <a:solidFill>
              <a:schemeClr val="bg1"/>
            </a:solidFill>
          </a:endParaRPr>
        </a:p>
      </dgm:t>
    </dgm:pt>
    <dgm:pt modelId="{1B6DE572-6D20-4811-B9EE-8E248F7FF1B7}" type="pres">
      <dgm:prSet presAssocID="{B85702FB-C9AD-47AA-8ADF-92729CDFFCCB}" presName="arrowDiagram" presStyleCnt="0">
        <dgm:presLayoutVars>
          <dgm:chMax val="5"/>
          <dgm:dir/>
          <dgm:resizeHandles val="exact"/>
        </dgm:presLayoutVars>
      </dgm:prSet>
      <dgm:spPr/>
      <dgm:t>
        <a:bodyPr/>
        <a:lstStyle/>
        <a:p>
          <a:endParaRPr lang="en-US"/>
        </a:p>
      </dgm:t>
    </dgm:pt>
    <dgm:pt modelId="{44AD87B6-5486-4DDE-9734-16A063EA8E4B}" type="pres">
      <dgm:prSet presAssocID="{B85702FB-C9AD-47AA-8ADF-92729CDFFCCB}" presName="arrow" presStyleLbl="bgShp" presStyleIdx="0" presStyleCnt="1" custScaleX="99813" custScaleY="89812"/>
      <dgm:spPr>
        <a:solidFill>
          <a:schemeClr val="accent1">
            <a:lumMod val="50000"/>
          </a:schemeClr>
        </a:solidFill>
      </dgm:spPr>
      <dgm:t>
        <a:bodyPr/>
        <a:lstStyle/>
        <a:p>
          <a:endParaRPr lang="en-US"/>
        </a:p>
      </dgm:t>
    </dgm:pt>
    <dgm:pt modelId="{90A228EC-726C-4134-85A5-E95D29FED3B0}" type="pres">
      <dgm:prSet presAssocID="{B85702FB-C9AD-47AA-8ADF-92729CDFFCCB}" presName="arrowDiagram3" presStyleCnt="0"/>
      <dgm:spPr/>
    </dgm:pt>
    <dgm:pt modelId="{915D31D9-7882-427F-B1C6-CAE4F9F094A4}" type="pres">
      <dgm:prSet presAssocID="{AAFBD6CE-8578-4A6A-BDFB-1D0996555270}" presName="bullet3a" presStyleLbl="node1" presStyleIdx="0" presStyleCnt="3" custLinFactX="-15691" custLinFactNeighborX="-100000" custLinFactNeighborY="57910"/>
      <dgm:spPr/>
    </dgm:pt>
    <dgm:pt modelId="{229FEB06-2729-4E0A-94B7-D9CF95FD14E5}" type="pres">
      <dgm:prSet presAssocID="{AAFBD6CE-8578-4A6A-BDFB-1D0996555270}" presName="textBox3a" presStyleLbl="revTx" presStyleIdx="0" presStyleCnt="3" custScaleX="146650" custScaleY="49875" custLinFactNeighborX="-91382" custLinFactNeighborY="-5021">
        <dgm:presLayoutVars>
          <dgm:bulletEnabled val="1"/>
        </dgm:presLayoutVars>
      </dgm:prSet>
      <dgm:spPr/>
      <dgm:t>
        <a:bodyPr/>
        <a:lstStyle/>
        <a:p>
          <a:endParaRPr lang="en-US"/>
        </a:p>
      </dgm:t>
    </dgm:pt>
    <dgm:pt modelId="{786E1EBE-7FD2-464A-8C9C-0B53995540C5}" type="pres">
      <dgm:prSet presAssocID="{0A5D6543-64E0-4094-AB30-69C03785F0D6}" presName="bullet3b" presStyleLbl="node1" presStyleIdx="1" presStyleCnt="3"/>
      <dgm:spPr/>
    </dgm:pt>
    <dgm:pt modelId="{5A04A3C4-8C86-4193-97FF-7462EEEB44A1}" type="pres">
      <dgm:prSet presAssocID="{0A5D6543-64E0-4094-AB30-69C03785F0D6}" presName="textBox3b" presStyleLbl="revTx" presStyleIdx="1" presStyleCnt="3" custScaleX="131216" custScaleY="77982" custLinFactNeighborX="-30633" custLinFactNeighborY="-695">
        <dgm:presLayoutVars>
          <dgm:bulletEnabled val="1"/>
        </dgm:presLayoutVars>
      </dgm:prSet>
      <dgm:spPr/>
      <dgm:t>
        <a:bodyPr/>
        <a:lstStyle/>
        <a:p>
          <a:endParaRPr lang="en-US"/>
        </a:p>
      </dgm:t>
    </dgm:pt>
    <dgm:pt modelId="{98C26AE2-7934-4DFE-BEC0-3EAE7CDF7CE7}" type="pres">
      <dgm:prSet presAssocID="{47AB2588-E97C-4DA9-A7DD-C7B055D55721}" presName="bullet3c" presStyleLbl="node1" presStyleIdx="2" presStyleCnt="3" custLinFactX="37570" custLinFactNeighborX="100000" custLinFactNeighborY="-16801"/>
      <dgm:spPr/>
    </dgm:pt>
    <dgm:pt modelId="{0B9F7935-0FF7-49DF-96CB-110655B95310}" type="pres">
      <dgm:prSet presAssocID="{47AB2588-E97C-4DA9-A7DD-C7B055D55721}" presName="textBox3c" presStyleLbl="revTx" presStyleIdx="2" presStyleCnt="3" custScaleX="163552" custScaleY="74439" custLinFactNeighborX="12714" custLinFactNeighborY="-2448">
        <dgm:presLayoutVars>
          <dgm:bulletEnabled val="1"/>
        </dgm:presLayoutVars>
      </dgm:prSet>
      <dgm:spPr/>
      <dgm:t>
        <a:bodyPr/>
        <a:lstStyle/>
        <a:p>
          <a:endParaRPr lang="en-US"/>
        </a:p>
      </dgm:t>
    </dgm:pt>
  </dgm:ptLst>
  <dgm:cxnLst>
    <dgm:cxn modelId="{6495C584-269A-42EA-9146-ABAAA054B77C}" type="presOf" srcId="{AAFBD6CE-8578-4A6A-BDFB-1D0996555270}" destId="{229FEB06-2729-4E0A-94B7-D9CF95FD14E5}" srcOrd="0" destOrd="0" presId="urn:microsoft.com/office/officeart/2005/8/layout/arrow2"/>
    <dgm:cxn modelId="{DCE502D2-6918-446F-85AD-3DD4709AA90A}" srcId="{B85702FB-C9AD-47AA-8ADF-92729CDFFCCB}" destId="{0A5D6543-64E0-4094-AB30-69C03785F0D6}" srcOrd="1" destOrd="0" parTransId="{7A10C8F6-3DAA-4F9B-BAEB-EA85828E9957}" sibTransId="{87305BEE-B4E6-40F8-AD79-C6E9FC515521}"/>
    <dgm:cxn modelId="{558DF7DC-E29C-4A55-8691-9D6E3377DA8F}" srcId="{B85702FB-C9AD-47AA-8ADF-92729CDFFCCB}" destId="{AAFBD6CE-8578-4A6A-BDFB-1D0996555270}" srcOrd="0" destOrd="0" parTransId="{FBB9FC9A-A9A5-4FF1-847D-DD67B7BC5F70}" sibTransId="{542198E3-20D9-4B08-904B-F380DF221D10}"/>
    <dgm:cxn modelId="{D7618D8B-C5EF-4071-A3E2-597A51B3487E}" type="presOf" srcId="{0A5D6543-64E0-4094-AB30-69C03785F0D6}" destId="{5A04A3C4-8C86-4193-97FF-7462EEEB44A1}" srcOrd="0" destOrd="0" presId="urn:microsoft.com/office/officeart/2005/8/layout/arrow2"/>
    <dgm:cxn modelId="{5928D615-B6EF-420F-B813-88E73C8F404F}" type="presOf" srcId="{47AB2588-E97C-4DA9-A7DD-C7B055D55721}" destId="{0B9F7935-0FF7-49DF-96CB-110655B95310}" srcOrd="0" destOrd="0" presId="urn:microsoft.com/office/officeart/2005/8/layout/arrow2"/>
    <dgm:cxn modelId="{F4ED29B3-A904-4966-8CE5-8E8AF6F0C82C}" srcId="{B85702FB-C9AD-47AA-8ADF-92729CDFFCCB}" destId="{47AB2588-E97C-4DA9-A7DD-C7B055D55721}" srcOrd="2" destOrd="0" parTransId="{AF43B4CF-52FA-4B35-8AC5-C6F33319FCE6}" sibTransId="{09CED392-AF1C-4D69-A1DB-DD8D5E1D2A49}"/>
    <dgm:cxn modelId="{5818FC75-FA0D-4799-9758-215CEFEC2EFE}" type="presOf" srcId="{B85702FB-C9AD-47AA-8ADF-92729CDFFCCB}" destId="{1B6DE572-6D20-4811-B9EE-8E248F7FF1B7}" srcOrd="0" destOrd="0" presId="urn:microsoft.com/office/officeart/2005/8/layout/arrow2"/>
    <dgm:cxn modelId="{E16F6477-B9AF-4CD8-AE9C-E4CB2E3D525C}" type="presParOf" srcId="{1B6DE572-6D20-4811-B9EE-8E248F7FF1B7}" destId="{44AD87B6-5486-4DDE-9734-16A063EA8E4B}" srcOrd="0" destOrd="0" presId="urn:microsoft.com/office/officeart/2005/8/layout/arrow2"/>
    <dgm:cxn modelId="{2FB5365B-F408-4814-B84E-50DB66EF79AB}" type="presParOf" srcId="{1B6DE572-6D20-4811-B9EE-8E248F7FF1B7}" destId="{90A228EC-726C-4134-85A5-E95D29FED3B0}" srcOrd="1" destOrd="0" presId="urn:microsoft.com/office/officeart/2005/8/layout/arrow2"/>
    <dgm:cxn modelId="{D9CFFF87-417C-4615-A48B-98D7980F1654}" type="presParOf" srcId="{90A228EC-726C-4134-85A5-E95D29FED3B0}" destId="{915D31D9-7882-427F-B1C6-CAE4F9F094A4}" srcOrd="0" destOrd="0" presId="urn:microsoft.com/office/officeart/2005/8/layout/arrow2"/>
    <dgm:cxn modelId="{F764C54B-9C41-41FB-8D9F-573BA2A545DC}" type="presParOf" srcId="{90A228EC-726C-4134-85A5-E95D29FED3B0}" destId="{229FEB06-2729-4E0A-94B7-D9CF95FD14E5}" srcOrd="1" destOrd="0" presId="urn:microsoft.com/office/officeart/2005/8/layout/arrow2"/>
    <dgm:cxn modelId="{FB35F552-CE6E-49ED-837C-FBBA01AE77DA}" type="presParOf" srcId="{90A228EC-726C-4134-85A5-E95D29FED3B0}" destId="{786E1EBE-7FD2-464A-8C9C-0B53995540C5}" srcOrd="2" destOrd="0" presId="urn:microsoft.com/office/officeart/2005/8/layout/arrow2"/>
    <dgm:cxn modelId="{DE5D6AFC-45A3-4F71-9F09-DD9F4F6AA4EF}" type="presParOf" srcId="{90A228EC-726C-4134-85A5-E95D29FED3B0}" destId="{5A04A3C4-8C86-4193-97FF-7462EEEB44A1}" srcOrd="3" destOrd="0" presId="urn:microsoft.com/office/officeart/2005/8/layout/arrow2"/>
    <dgm:cxn modelId="{99D3C6C6-A62E-40A7-8804-3E9DA86A357E}" type="presParOf" srcId="{90A228EC-726C-4134-85A5-E95D29FED3B0}" destId="{98C26AE2-7934-4DFE-BEC0-3EAE7CDF7CE7}" srcOrd="4" destOrd="0" presId="urn:microsoft.com/office/officeart/2005/8/layout/arrow2"/>
    <dgm:cxn modelId="{6FC9AF19-971A-45A8-B3DD-BC4E2AD38AF8}" type="presParOf" srcId="{90A228EC-726C-4134-85A5-E95D29FED3B0}" destId="{0B9F7935-0FF7-49DF-96CB-110655B95310}" srcOrd="5" destOrd="0" presId="urn:microsoft.com/office/officeart/2005/8/layout/arrow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AD87B6-5486-4DDE-9734-16A063EA8E4B}">
      <dsp:nvSpPr>
        <dsp:cNvPr id="0" name=""/>
        <dsp:cNvSpPr/>
      </dsp:nvSpPr>
      <dsp:spPr>
        <a:xfrm>
          <a:off x="106925" y="267832"/>
          <a:ext cx="8396748" cy="4722135"/>
        </a:xfrm>
        <a:prstGeom prst="swooshArrow">
          <a:avLst>
            <a:gd name="adj1" fmla="val 25000"/>
            <a:gd name="adj2" fmla="val 25000"/>
          </a:avLst>
        </a:prstGeom>
        <a:solidFill>
          <a:schemeClr val="accent1">
            <a:lumMod val="50000"/>
          </a:schemeClr>
        </a:solidFill>
        <a:ln>
          <a:noFill/>
        </a:ln>
        <a:effectLst/>
      </dsp:spPr>
      <dsp:style>
        <a:lnRef idx="0">
          <a:scrgbClr r="0" g="0" b="0"/>
        </a:lnRef>
        <a:fillRef idx="1">
          <a:scrgbClr r="0" g="0" b="0"/>
        </a:fillRef>
        <a:effectRef idx="0">
          <a:scrgbClr r="0" g="0" b="0"/>
        </a:effectRef>
        <a:fontRef idx="minor"/>
      </dsp:style>
    </dsp:sp>
    <dsp:sp modelId="{915D31D9-7882-427F-B1C6-CAE4F9F094A4}">
      <dsp:nvSpPr>
        <dsp:cNvPr id="0" name=""/>
        <dsp:cNvSpPr/>
      </dsp:nvSpPr>
      <dsp:spPr>
        <a:xfrm>
          <a:off x="914400" y="3755596"/>
          <a:ext cx="218724" cy="21872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29FEB06-2729-4E0A-94B7-D9CF95FD14E5}">
      <dsp:nvSpPr>
        <dsp:cNvPr id="0" name=""/>
        <dsp:cNvSpPr/>
      </dsp:nvSpPr>
      <dsp:spPr>
        <a:xfrm>
          <a:off x="0" y="4042827"/>
          <a:ext cx="2874498" cy="7578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5898" tIns="0" rIns="0" bIns="0" numCol="1" spcCol="1270" anchor="t"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en-US" sz="1400" b="0" kern="1200" dirty="0" smtClean="0">
              <a:solidFill>
                <a:schemeClr val="tx1"/>
              </a:solidFill>
            </a:rPr>
            <a:t>Building the foundation</a:t>
          </a:r>
        </a:p>
        <a:p>
          <a:pPr lvl="0" algn="l" defTabSz="711200">
            <a:lnSpc>
              <a:spcPct val="90000"/>
            </a:lnSpc>
            <a:spcBef>
              <a:spcPct val="0"/>
            </a:spcBef>
            <a:spcAft>
              <a:spcPct val="35000"/>
            </a:spcAft>
          </a:pPr>
          <a:r>
            <a:rPr lang="en-US" sz="1400" b="0" kern="1200" dirty="0" smtClean="0">
              <a:solidFill>
                <a:schemeClr val="tx1"/>
              </a:solidFill>
            </a:rPr>
            <a:t>V1 product</a:t>
          </a:r>
        </a:p>
      </dsp:txBody>
      <dsp:txXfrm>
        <a:off x="0" y="4042827"/>
        <a:ext cx="2874498" cy="757852"/>
      </dsp:txXfrm>
    </dsp:sp>
    <dsp:sp modelId="{786E1EBE-7FD2-464A-8C9C-0B53995540C5}">
      <dsp:nvSpPr>
        <dsp:cNvPr id="0" name=""/>
        <dsp:cNvSpPr/>
      </dsp:nvSpPr>
      <dsp:spPr>
        <a:xfrm>
          <a:off x="3098109" y="2199863"/>
          <a:ext cx="395386" cy="39538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A04A3C4-8C86-4193-97FF-7462EEEB44A1}">
      <dsp:nvSpPr>
        <dsp:cNvPr id="0" name=""/>
        <dsp:cNvSpPr/>
      </dsp:nvSpPr>
      <dsp:spPr>
        <a:xfrm>
          <a:off x="2362198" y="2692562"/>
          <a:ext cx="2649244" cy="22304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9507" tIns="0" rIns="0" bIns="0" numCol="1" spcCol="1270" anchor="t" anchorCtr="0">
          <a:noAutofit/>
        </a:bodyPr>
        <a:lstStyle/>
        <a:p>
          <a:pPr lvl="0" algn="l" defTabSz="622300">
            <a:lnSpc>
              <a:spcPct val="90000"/>
            </a:lnSpc>
            <a:spcBef>
              <a:spcPct val="0"/>
            </a:spcBef>
            <a:spcAft>
              <a:spcPct val="35000"/>
            </a:spcAft>
          </a:pPr>
          <a:r>
            <a:rPr lang="en-US" sz="1400" b="1" kern="1200" dirty="0" smtClean="0">
              <a:solidFill>
                <a:schemeClr val="tx1"/>
              </a:solidFill>
            </a:rPr>
            <a:t>Empowering IW </a:t>
          </a:r>
          <a:r>
            <a:rPr lang="en-US" sz="1400" kern="1200" dirty="0" smtClean="0">
              <a:solidFill>
                <a:schemeClr val="tx1"/>
              </a:solidFill>
            </a:rPr>
            <a:t>through Excel Add-in and improved Web UI</a:t>
          </a:r>
        </a:p>
        <a:p>
          <a:pPr lvl="0" algn="l" defTabSz="622300">
            <a:lnSpc>
              <a:spcPct val="90000"/>
            </a:lnSpc>
            <a:spcBef>
              <a:spcPct val="0"/>
            </a:spcBef>
            <a:spcAft>
              <a:spcPct val="35000"/>
            </a:spcAft>
          </a:pPr>
          <a:r>
            <a:rPr lang="en-US" sz="1400" b="1" kern="1200" dirty="0" smtClean="0">
              <a:solidFill>
                <a:schemeClr val="tx1"/>
              </a:solidFill>
            </a:rPr>
            <a:t>Enhanced performance</a:t>
          </a:r>
          <a:r>
            <a:rPr lang="en-US" sz="1400" kern="1200" dirty="0" smtClean="0">
              <a:solidFill>
                <a:schemeClr val="tx1"/>
              </a:solidFill>
            </a:rPr>
            <a:t> and scalability</a:t>
          </a:r>
        </a:p>
        <a:p>
          <a:pPr lvl="0" algn="l" defTabSz="622300">
            <a:lnSpc>
              <a:spcPct val="90000"/>
            </a:lnSpc>
            <a:spcBef>
              <a:spcPct val="0"/>
            </a:spcBef>
            <a:spcAft>
              <a:spcPct val="35000"/>
            </a:spcAft>
          </a:pPr>
          <a:r>
            <a:rPr lang="en-US" sz="1400" b="1" kern="1200" dirty="0" smtClean="0">
              <a:solidFill>
                <a:schemeClr val="tx1"/>
              </a:solidFill>
            </a:rPr>
            <a:t>Improved quality</a:t>
          </a:r>
          <a:r>
            <a:rPr lang="en-US" sz="1400" kern="1200" dirty="0" smtClean="0">
              <a:solidFill>
                <a:schemeClr val="tx1"/>
              </a:solidFill>
            </a:rPr>
            <a:t> (usability, robustness, security)</a:t>
          </a:r>
          <a:endParaRPr lang="en-US" sz="1400" kern="1200" dirty="0">
            <a:solidFill>
              <a:schemeClr val="tx1"/>
            </a:solidFill>
          </a:endParaRPr>
        </a:p>
      </dsp:txBody>
      <dsp:txXfrm>
        <a:off x="2362198" y="2692562"/>
        <a:ext cx="2649244" cy="2230474"/>
      </dsp:txXfrm>
    </dsp:sp>
    <dsp:sp modelId="{98C26AE2-7934-4DFE-BEC0-3EAE7CDF7CE7}">
      <dsp:nvSpPr>
        <dsp:cNvPr id="0" name=""/>
        <dsp:cNvSpPr/>
      </dsp:nvSpPr>
      <dsp:spPr>
        <a:xfrm>
          <a:off x="6172201" y="1238353"/>
          <a:ext cx="546811" cy="54681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B9F7935-0FF7-49DF-96CB-110655B95310}">
      <dsp:nvSpPr>
        <dsp:cNvPr id="0" name=""/>
        <dsp:cNvSpPr/>
      </dsp:nvSpPr>
      <dsp:spPr>
        <a:xfrm>
          <a:off x="5308492" y="1981196"/>
          <a:ext cx="3302107" cy="27201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9744" tIns="0" rIns="0" bIns="0" numCol="1" spcCol="1270" anchor="t" anchorCtr="0">
          <a:noAutofit/>
        </a:bodyPr>
        <a:lstStyle/>
        <a:p>
          <a:pPr lvl="0" algn="l" defTabSz="622300">
            <a:lnSpc>
              <a:spcPct val="90000"/>
            </a:lnSpc>
            <a:spcBef>
              <a:spcPct val="0"/>
            </a:spcBef>
            <a:spcAft>
              <a:spcPct val="35000"/>
            </a:spcAft>
          </a:pPr>
          <a:r>
            <a:rPr lang="en-US" sz="1400" b="1" kern="1200" dirty="0" smtClean="0">
              <a:solidFill>
                <a:schemeClr val="tx1"/>
              </a:solidFill>
            </a:rPr>
            <a:t>A Service</a:t>
          </a:r>
        </a:p>
        <a:p>
          <a:pPr lvl="0" algn="l" defTabSz="622300">
            <a:lnSpc>
              <a:spcPct val="90000"/>
            </a:lnSpc>
            <a:spcBef>
              <a:spcPct val="0"/>
            </a:spcBef>
            <a:spcAft>
              <a:spcPct val="35000"/>
            </a:spcAft>
          </a:pPr>
          <a:r>
            <a:rPr lang="en-US" sz="1400" b="0" u="sng" kern="1200" dirty="0" smtClean="0">
              <a:solidFill>
                <a:schemeClr val="tx1"/>
              </a:solidFill>
            </a:rPr>
            <a:t>Enhance </a:t>
          </a:r>
          <a:r>
            <a:rPr lang="en-US" sz="1400" b="0" u="sng" kern="1200" dirty="0" err="1" smtClean="0">
              <a:solidFill>
                <a:schemeClr val="tx1"/>
              </a:solidFill>
            </a:rPr>
            <a:t>curation</a:t>
          </a:r>
          <a:endParaRPr lang="en-US" sz="1400" b="0" u="sng" kern="1200" dirty="0" smtClean="0">
            <a:solidFill>
              <a:schemeClr val="tx1"/>
            </a:solidFill>
          </a:endParaRPr>
        </a:p>
        <a:p>
          <a:pPr lvl="0" algn="l" defTabSz="622300">
            <a:lnSpc>
              <a:spcPct val="90000"/>
            </a:lnSpc>
            <a:spcBef>
              <a:spcPct val="0"/>
            </a:spcBef>
            <a:spcAft>
              <a:spcPct val="35000"/>
            </a:spcAft>
          </a:pPr>
          <a:r>
            <a:rPr lang="en-US" sz="1400" kern="1200" dirty="0" smtClean="0">
              <a:solidFill>
                <a:schemeClr val="tx1"/>
              </a:solidFill>
            </a:rPr>
            <a:t>Enhanced </a:t>
          </a:r>
          <a:r>
            <a:rPr lang="en-US" sz="1400" b="1" kern="1200" dirty="0" smtClean="0">
              <a:solidFill>
                <a:schemeClr val="tx1"/>
              </a:solidFill>
            </a:rPr>
            <a:t>collaboration</a:t>
          </a:r>
          <a:r>
            <a:rPr lang="en-US" sz="1400" kern="1200" dirty="0" smtClean="0">
              <a:solidFill>
                <a:schemeClr val="tx1"/>
              </a:solidFill>
            </a:rPr>
            <a:t> and sharing </a:t>
          </a:r>
        </a:p>
        <a:p>
          <a:pPr lvl="0" algn="l" defTabSz="622300">
            <a:lnSpc>
              <a:spcPct val="90000"/>
            </a:lnSpc>
            <a:spcBef>
              <a:spcPct val="0"/>
            </a:spcBef>
            <a:spcAft>
              <a:spcPct val="35000"/>
            </a:spcAft>
          </a:pPr>
          <a:r>
            <a:rPr lang="en-US" sz="1400" kern="1200" dirty="0" smtClean="0">
              <a:solidFill>
                <a:schemeClr val="tx1"/>
              </a:solidFill>
            </a:rPr>
            <a:t>Improved </a:t>
          </a:r>
          <a:r>
            <a:rPr lang="en-US" sz="1400" b="1" kern="1200" dirty="0" smtClean="0">
              <a:solidFill>
                <a:schemeClr val="tx1"/>
              </a:solidFill>
            </a:rPr>
            <a:t>data quality</a:t>
          </a:r>
        </a:p>
        <a:p>
          <a:pPr lvl="0" algn="l" defTabSz="622300">
            <a:lnSpc>
              <a:spcPct val="90000"/>
            </a:lnSpc>
            <a:spcBef>
              <a:spcPct val="0"/>
            </a:spcBef>
            <a:spcAft>
              <a:spcPct val="35000"/>
            </a:spcAft>
          </a:pPr>
          <a:r>
            <a:rPr lang="en-US" sz="1400" kern="1200" dirty="0" smtClean="0">
              <a:solidFill>
                <a:schemeClr val="tx1"/>
              </a:solidFill>
            </a:rPr>
            <a:t>Further </a:t>
          </a:r>
          <a:r>
            <a:rPr lang="en-US" sz="1400" b="1" kern="1200" dirty="0" smtClean="0">
              <a:solidFill>
                <a:schemeClr val="tx1"/>
              </a:solidFill>
            </a:rPr>
            <a:t>empowering </a:t>
          </a:r>
          <a:r>
            <a:rPr lang="en-US" sz="1400" kern="1200" dirty="0" smtClean="0">
              <a:solidFill>
                <a:schemeClr val="tx1"/>
              </a:solidFill>
            </a:rPr>
            <a:t>business users through simplified, advanced modeling capabilities</a:t>
          </a:r>
        </a:p>
        <a:p>
          <a:pPr lvl="0" algn="l" defTabSz="622300">
            <a:lnSpc>
              <a:spcPct val="90000"/>
            </a:lnSpc>
            <a:spcBef>
              <a:spcPct val="0"/>
            </a:spcBef>
            <a:spcAft>
              <a:spcPct val="35000"/>
            </a:spcAft>
          </a:pPr>
          <a:r>
            <a:rPr lang="en-US" sz="1400" b="0" u="sng" kern="1200" dirty="0" smtClean="0">
              <a:solidFill>
                <a:schemeClr val="tx1"/>
              </a:solidFill>
            </a:rPr>
            <a:t>Better productivity</a:t>
          </a:r>
        </a:p>
        <a:p>
          <a:pPr lvl="0" algn="l" defTabSz="622300">
            <a:lnSpc>
              <a:spcPct val="90000"/>
            </a:lnSpc>
            <a:spcBef>
              <a:spcPct val="0"/>
            </a:spcBef>
            <a:spcAft>
              <a:spcPct val="35000"/>
            </a:spcAft>
          </a:pPr>
          <a:r>
            <a:rPr lang="en-US" sz="1400" kern="1200" dirty="0" smtClean="0">
              <a:solidFill>
                <a:schemeClr val="tx1"/>
              </a:solidFill>
            </a:rPr>
            <a:t>Improved productivity through </a:t>
          </a:r>
          <a:r>
            <a:rPr lang="en-US" sz="1400" b="1" kern="1200" dirty="0" smtClean="0">
              <a:solidFill>
                <a:schemeClr val="tx1"/>
              </a:solidFill>
            </a:rPr>
            <a:t>external IP </a:t>
          </a:r>
          <a:r>
            <a:rPr lang="en-US" sz="1400" kern="1200" dirty="0" smtClean="0">
              <a:solidFill>
                <a:schemeClr val="tx1"/>
              </a:solidFill>
            </a:rPr>
            <a:t>(data types and models)</a:t>
          </a:r>
        </a:p>
        <a:p>
          <a:pPr lvl="0" algn="l" defTabSz="622300">
            <a:lnSpc>
              <a:spcPct val="90000"/>
            </a:lnSpc>
            <a:spcBef>
              <a:spcPct val="0"/>
            </a:spcBef>
            <a:spcAft>
              <a:spcPct val="35000"/>
            </a:spcAft>
          </a:pPr>
          <a:r>
            <a:rPr lang="en-US" sz="1400" b="1" u="none" kern="1200" dirty="0" smtClean="0">
              <a:solidFill>
                <a:schemeClr val="tx1"/>
              </a:solidFill>
            </a:rPr>
            <a:t>Sharing</a:t>
          </a:r>
          <a:r>
            <a:rPr lang="en-US" sz="1400" b="0" u="none" kern="1200" dirty="0" smtClean="0">
              <a:solidFill>
                <a:schemeClr val="tx1"/>
              </a:solidFill>
            </a:rPr>
            <a:t> and </a:t>
          </a:r>
          <a:r>
            <a:rPr lang="en-US" sz="1400" b="1" u="none" kern="1200" dirty="0" smtClean="0">
              <a:solidFill>
                <a:schemeClr val="tx1"/>
              </a:solidFill>
            </a:rPr>
            <a:t>reuse</a:t>
          </a:r>
          <a:endParaRPr lang="en-US" sz="1400" b="1" u="none" kern="1200" dirty="0">
            <a:solidFill>
              <a:schemeClr val="tx1"/>
            </a:solidFill>
          </a:endParaRPr>
        </a:p>
      </dsp:txBody>
      <dsp:txXfrm>
        <a:off x="5308492" y="1981196"/>
        <a:ext cx="3302107" cy="2720128"/>
      </dsp:txXfrm>
    </dsp:sp>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a:t>&lt;Conference/Group Name&gt;</a:t>
            </a:r>
            <a:endParaRPr lang="en-US" dirty="0">
              <a:latin typeface="Segoe UI"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C3F5198-D814-4F07-A84F-942E63C84983}" type="datetimeFigureOut">
              <a:rPr lang="en-US" smtClean="0">
                <a:latin typeface="Segoe UI" pitchFamily="34" charset="0"/>
              </a:rPr>
              <a:pPr/>
              <a:t>4/10/2012</a:t>
            </a:fld>
            <a:endParaRPr lang="en-US" dirty="0">
              <a:latin typeface="Segoe UI" pitchFamily="34" charset="0"/>
            </a:endParaRPr>
          </a:p>
        </p:txBody>
      </p:sp>
      <p:sp>
        <p:nvSpPr>
          <p:cNvPr id="5" name="Slide Number Placeholder 4"/>
          <p:cNvSpPr>
            <a:spLocks noGrp="1"/>
          </p:cNvSpPr>
          <p:nvPr>
            <p:ph type="sldNum" sz="quarter" idx="3"/>
          </p:nvPr>
        </p:nvSpPr>
        <p:spPr>
          <a:xfrm>
            <a:off x="6248399" y="8685213"/>
            <a:ext cx="608013" cy="457200"/>
          </a:xfrm>
          <a:prstGeom prst="rect">
            <a:avLst/>
          </a:prstGeom>
        </p:spPr>
        <p:txBody>
          <a:bodyPr vert="horz" lIns="91440" tIns="45720" rIns="91440" bIns="45720" rtlCol="0" anchor="b"/>
          <a:lstStyle>
            <a:lvl1pPr algn="r">
              <a:defRPr sz="1200"/>
            </a:lvl1pPr>
          </a:lstStyle>
          <a:p>
            <a:fld id="{8980CB99-47E3-46F4-AAEB-3919FBEFC014}" type="slidenum">
              <a:rPr lang="en-US" smtClean="0">
                <a:latin typeface="Segoe UI" pitchFamily="34" charset="0"/>
              </a:rPr>
              <a:pPr/>
              <a:t>‹#›</a:t>
            </a:fld>
            <a:endParaRPr lang="en-US" dirty="0">
              <a:latin typeface="Segoe UI" pitchFamily="34" charset="0"/>
            </a:endParaRPr>
          </a:p>
        </p:txBody>
      </p:sp>
      <p:sp>
        <p:nvSpPr>
          <p:cNvPr id="6" name="Footer Placeholder 5"/>
          <p:cNvSpPr>
            <a:spLocks noGrp="1"/>
          </p:cNvSpPr>
          <p:nvPr>
            <p:ph type="ftr" sz="quarter" idx="2"/>
          </p:nvPr>
        </p:nvSpPr>
        <p:spPr>
          <a:xfrm>
            <a:off x="0" y="8685213"/>
            <a:ext cx="6172200" cy="457200"/>
          </a:xfrm>
          <a:prstGeom prst="rect">
            <a:avLst/>
          </a:prstGeom>
        </p:spPr>
        <p:txBody>
          <a:bodyPr vert="horz" lIns="91440" tIns="45720" rIns="91440" bIns="45720" rtlCol="0" anchor="b"/>
          <a:lstStyle>
            <a:lvl1pPr algn="l">
              <a:defRPr sz="500">
                <a:latin typeface="Segoe" pitchFamily="34" charset="0"/>
              </a:defRPr>
            </a:lvl1pPr>
          </a:lstStyle>
          <a:p>
            <a:r>
              <a:rPr lang="en-US"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p:txBody>
      </p:sp>
    </p:spTree>
    <p:extLst>
      <p:ext uri="{BB962C8B-B14F-4D97-AF65-F5344CB8AC3E}">
        <p14:creationId xmlns:p14="http://schemas.microsoft.com/office/powerpoint/2010/main" val="12079664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r>
              <a:rPr lang="en-US" dirty="0" smtClean="0"/>
              <a:t>&lt;Conference/Group Name&gt;</a:t>
            </a: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7C3FBCD4-166E-446F-AF18-7D4A0CF9AEF6}" type="datetimeFigureOut">
              <a:rPr lang="en-US" smtClean="0"/>
              <a:pPr/>
              <a:t>4/10/2012</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a:defRPr sz="500">
                <a:latin typeface="Segoe" pitchFamily="34" charset="0"/>
              </a:defRPr>
            </a:lvl1pPr>
          </a:lstStyle>
          <a:p>
            <a:r>
              <a:rPr lang="en-US"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p:txBody>
      </p:sp>
      <p:sp>
        <p:nvSpPr>
          <p:cNvPr id="7" name="Slide Number Placeholder 6"/>
          <p:cNvSpPr>
            <a:spLocks noGrp="1"/>
          </p:cNvSpPr>
          <p:nvPr>
            <p:ph type="sldNum" sz="quarter" idx="5"/>
          </p:nvPr>
        </p:nvSpPr>
        <p:spPr>
          <a:xfrm>
            <a:off x="6172199" y="8685213"/>
            <a:ext cx="684213" cy="457200"/>
          </a:xfrm>
          <a:prstGeom prst="rect">
            <a:avLst/>
          </a:prstGeom>
        </p:spPr>
        <p:txBody>
          <a:bodyPr vert="horz" lIns="91440" tIns="45720" rIns="91440" bIns="45720" rtlCol="0" anchor="b"/>
          <a:lstStyle>
            <a:lvl1pPr algn="r">
              <a:defRPr sz="1200">
                <a:latin typeface="Segoe UI" pitchFamily="34" charset="0"/>
              </a:defRPr>
            </a:lvl1pPr>
          </a:lstStyle>
          <a:p>
            <a:fld id="{8B263312-38AA-4E1E-B2B5-0F8F122B24FE}" type="slidenum">
              <a:rPr lang="en-US" smtClean="0"/>
              <a:pPr/>
              <a:t>‹#›</a:t>
            </a:fld>
            <a:endParaRPr lang="en-US" dirty="0"/>
          </a:p>
        </p:txBody>
      </p:sp>
    </p:spTree>
    <p:extLst>
      <p:ext uri="{BB962C8B-B14F-4D97-AF65-F5344CB8AC3E}">
        <p14:creationId xmlns:p14="http://schemas.microsoft.com/office/powerpoint/2010/main" val="2252895765"/>
      </p:ext>
    </p:extLst>
  </p:cSld>
  <p:clrMap bg1="lt1" tx1="dk1" bg2="lt2" tx2="dk2" accent1="accent1" accent2="accent2" accent3="accent3" accent4="accent4" accent5="accent5" accent6="accent6" hlink="hlink" folHlink="folHlink"/>
  <p:notesStyle>
    <a:lvl1pPr marL="0" algn="l" defTabSz="914363" rtl="0" eaLnBrk="1" latinLnBrk="0" hangingPunct="1">
      <a:lnSpc>
        <a:spcPct val="90000"/>
      </a:lnSpc>
      <a:spcAft>
        <a:spcPts val="333"/>
      </a:spcAft>
      <a:defRPr sz="900" kern="1200">
        <a:solidFill>
          <a:schemeClr val="tx1"/>
        </a:solidFill>
        <a:latin typeface="Segoe UI"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u="none" dirty="0" smtClean="0"/>
          </a:p>
          <a:p>
            <a:endParaRPr lang="en-US" u="none" baseline="0" dirty="0" smtClean="0"/>
          </a:p>
          <a:p>
            <a:endParaRPr lang="en-US" b="0" i="0" u="none" baseline="0" dirty="0" smtClean="0"/>
          </a:p>
          <a:p>
            <a:endParaRPr lang="en-US" u="sng" baseline="0" dirty="0" smtClean="0"/>
          </a:p>
        </p:txBody>
      </p:sp>
      <p:sp>
        <p:nvSpPr>
          <p:cNvPr id="4" name="Slide Number Placeholder 3"/>
          <p:cNvSpPr>
            <a:spLocks noGrp="1"/>
          </p:cNvSpPr>
          <p:nvPr>
            <p:ph type="sldNum" sz="quarter" idx="10"/>
          </p:nvPr>
        </p:nvSpPr>
        <p:spPr/>
        <p:txBody>
          <a:bodyPr/>
          <a:lstStyle/>
          <a:p>
            <a:fld id="{F7A346D8-291C-44A1-A213-706A141DBCB9}" type="slidenum">
              <a:rPr lang="en-US" smtClean="0"/>
              <a:t>3</a:t>
            </a:fld>
            <a:endParaRPr lang="en-US"/>
          </a:p>
        </p:txBody>
      </p:sp>
    </p:spTree>
    <p:extLst>
      <p:ext uri="{BB962C8B-B14F-4D97-AF65-F5344CB8AC3E}">
        <p14:creationId xmlns:p14="http://schemas.microsoft.com/office/powerpoint/2010/main" val="2844897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u="none" dirty="0" smtClean="0"/>
          </a:p>
          <a:p>
            <a:endParaRPr lang="en-US" u="sng" baseline="0" dirty="0" smtClean="0"/>
          </a:p>
        </p:txBody>
      </p:sp>
      <p:sp>
        <p:nvSpPr>
          <p:cNvPr id="4" name="Slide Number Placeholder 3"/>
          <p:cNvSpPr>
            <a:spLocks noGrp="1"/>
          </p:cNvSpPr>
          <p:nvPr>
            <p:ph type="sldNum" sz="quarter" idx="10"/>
          </p:nvPr>
        </p:nvSpPr>
        <p:spPr/>
        <p:txBody>
          <a:bodyPr/>
          <a:lstStyle/>
          <a:p>
            <a:fld id="{F7A346D8-291C-44A1-A213-706A141DBCB9}" type="slidenum">
              <a:rPr lang="en-US" smtClean="0"/>
              <a:t>4</a:t>
            </a:fld>
            <a:endParaRPr lang="en-US"/>
          </a:p>
        </p:txBody>
      </p:sp>
    </p:spTree>
    <p:extLst>
      <p:ext uri="{BB962C8B-B14F-4D97-AF65-F5344CB8AC3E}">
        <p14:creationId xmlns:p14="http://schemas.microsoft.com/office/powerpoint/2010/main" val="2844897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9FABF0-CAF1-498D-A618-5D7F328BF6CF}" type="slidenum">
              <a:rPr lang="en-US" smtClean="0"/>
              <a:pPr/>
              <a:t>5</a:t>
            </a:fld>
            <a:endParaRPr lang="en-US"/>
          </a:p>
        </p:txBody>
      </p:sp>
    </p:spTree>
    <p:extLst>
      <p:ext uri="{BB962C8B-B14F-4D97-AF65-F5344CB8AC3E}">
        <p14:creationId xmlns:p14="http://schemas.microsoft.com/office/powerpoint/2010/main" val="35489263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4/10/2012 4:41 PM</a:t>
            </a:fld>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8</a:t>
            </a:fld>
            <a:endParaRPr lang="en-US" dirty="0"/>
          </a:p>
        </p:txBody>
      </p:sp>
      <p:sp>
        <p:nvSpPr>
          <p:cNvPr id="8"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a:defRPr sz="500">
                <a:latin typeface="Segoe" pitchFamily="34" charset="0"/>
              </a:defRPr>
            </a:lvl1pPr>
          </a:lstStyle>
          <a:p>
            <a:r>
              <a:rPr lang="en-US" dirty="0" smtClean="0">
                <a:solidFill>
                  <a:srgbClr val="000000"/>
                </a:solidFill>
                <a:latin typeface="Segoe UI" pitchFamily="34" charset="0"/>
              </a:rPr>
              <a:t>© 2010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27663" y="1905001"/>
            <a:ext cx="7683913" cy="1523497"/>
          </a:xfrm>
        </p:spPr>
        <p:txBody>
          <a:bodyPr anchor="ctr">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727662" y="4343401"/>
            <a:ext cx="7683914" cy="46325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9436" y="1447800"/>
            <a:ext cx="8363938" cy="2000548"/>
          </a:xfrm>
        </p:spPr>
        <p:txBody>
          <a:bodyPr/>
          <a:lstStyle>
            <a:lvl1pPr marL="460375" indent="-460375">
              <a:buClr>
                <a:srgbClr val="FFFFFF"/>
              </a:buClr>
              <a:buSzPct val="70000"/>
              <a:buFontTx/>
              <a:buBlip>
                <a:blip r:embed="rId2"/>
              </a:buBlip>
              <a:defRPr>
                <a:gradFill>
                  <a:gsLst>
                    <a:gs pos="0">
                      <a:srgbClr val="FFFFFF"/>
                    </a:gs>
                    <a:gs pos="86000">
                      <a:srgbClr val="FFFFFF"/>
                    </a:gs>
                  </a:gsLst>
                  <a:lin ang="5400000" scaled="0"/>
                </a:gradFill>
              </a:defRPr>
            </a:lvl1pPr>
            <a:lvl2pPr marL="855663" indent="-395288">
              <a:buClr>
                <a:srgbClr val="FFFFFF"/>
              </a:buClr>
              <a:buSzPct val="70000"/>
              <a:buFontTx/>
              <a:buBlip>
                <a:blip r:embed="rId2"/>
              </a:buBlip>
              <a:defRPr>
                <a:gradFill>
                  <a:gsLst>
                    <a:gs pos="0">
                      <a:srgbClr val="FFFFFF"/>
                    </a:gs>
                    <a:gs pos="86000">
                      <a:srgbClr val="FFFFFF"/>
                    </a:gs>
                  </a:gsLst>
                  <a:lin ang="5400000" scaled="0"/>
                </a:gradFill>
              </a:defRPr>
            </a:lvl2pPr>
            <a:lvl3pPr marL="1258888" indent="-403225">
              <a:buClr>
                <a:srgbClr val="FFFFFF"/>
              </a:buClr>
              <a:buSzPct val="70000"/>
              <a:buFontTx/>
              <a:buBlip>
                <a:blip r:embed="rId2"/>
              </a:buBlip>
              <a:defRPr>
                <a:gradFill>
                  <a:gsLst>
                    <a:gs pos="0">
                      <a:srgbClr val="FFFFFF"/>
                    </a:gs>
                    <a:gs pos="86000">
                      <a:srgbClr val="FFFFFF"/>
                    </a:gs>
                  </a:gsLst>
                  <a:lin ang="5400000" scaled="0"/>
                </a:gradFill>
              </a:defRPr>
            </a:lvl3pPr>
            <a:lvl4pPr marL="1604963" indent="-346075">
              <a:buClr>
                <a:srgbClr val="FFFFFF"/>
              </a:buClr>
              <a:buSzPct val="70000"/>
              <a:buFontTx/>
              <a:buBlip>
                <a:blip r:embed="rId2"/>
              </a:buBlip>
              <a:defRPr>
                <a:gradFill>
                  <a:gsLst>
                    <a:gs pos="0">
                      <a:srgbClr val="FFFFFF"/>
                    </a:gs>
                    <a:gs pos="86000">
                      <a:srgbClr val="FFFFFF"/>
                    </a:gs>
                  </a:gsLst>
                  <a:lin ang="5400000" scaled="0"/>
                </a:gradFill>
              </a:defRPr>
            </a:lvl4pPr>
            <a:lvl5pPr marL="1941513" indent="-336550">
              <a:buClr>
                <a:srgbClr val="FFFFFF"/>
              </a:buClr>
              <a:buSzPct val="70000"/>
              <a:buFontTx/>
              <a:buBlip>
                <a:blip r:embed="rId2"/>
              </a:buBlip>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9436" y="1447800"/>
            <a:ext cx="8363938" cy="2000548"/>
          </a:xfrm>
        </p:spPr>
        <p:txBody>
          <a:bodyPr/>
          <a:lstStyle>
            <a:lvl1pPr marL="460375" indent="-460375">
              <a:buClr>
                <a:srgbClr val="FFFFFF"/>
              </a:buClr>
              <a:buSzPct val="70000"/>
              <a:buFontTx/>
              <a:buBlip>
                <a:blip r:embed="rId2"/>
              </a:buBlip>
              <a:defRPr>
                <a:gradFill>
                  <a:gsLst>
                    <a:gs pos="0">
                      <a:srgbClr val="FFFFFF"/>
                    </a:gs>
                    <a:gs pos="86000">
                      <a:srgbClr val="FFFFFF"/>
                    </a:gs>
                  </a:gsLst>
                  <a:lin ang="5400000" scaled="0"/>
                </a:gradFill>
              </a:defRPr>
            </a:lvl1pPr>
            <a:lvl2pPr marL="855663" indent="-395288">
              <a:buClr>
                <a:srgbClr val="FFFFFF"/>
              </a:buClr>
              <a:buSzPct val="70000"/>
              <a:buFontTx/>
              <a:buBlip>
                <a:blip r:embed="rId2"/>
              </a:buBlip>
              <a:defRPr>
                <a:gradFill>
                  <a:gsLst>
                    <a:gs pos="0">
                      <a:srgbClr val="FFFFFF"/>
                    </a:gs>
                    <a:gs pos="86000">
                      <a:srgbClr val="FFFFFF"/>
                    </a:gs>
                  </a:gsLst>
                  <a:lin ang="5400000" scaled="0"/>
                </a:gradFill>
              </a:defRPr>
            </a:lvl2pPr>
            <a:lvl3pPr marL="1258888" indent="-403225">
              <a:buClr>
                <a:srgbClr val="FFFFFF"/>
              </a:buClr>
              <a:buSzPct val="70000"/>
              <a:buFontTx/>
              <a:buBlip>
                <a:blip r:embed="rId2"/>
              </a:buBlip>
              <a:defRPr>
                <a:gradFill>
                  <a:gsLst>
                    <a:gs pos="0">
                      <a:srgbClr val="FFFFFF"/>
                    </a:gs>
                    <a:gs pos="86000">
                      <a:srgbClr val="FFFFFF"/>
                    </a:gs>
                  </a:gsLst>
                  <a:lin ang="5400000" scaled="0"/>
                </a:gradFill>
              </a:defRPr>
            </a:lvl3pPr>
            <a:lvl4pPr marL="1604963" indent="-346075">
              <a:buClr>
                <a:srgbClr val="FFFFFF"/>
              </a:buClr>
              <a:buSzPct val="70000"/>
              <a:buFontTx/>
              <a:buBlip>
                <a:blip r:embed="rId2"/>
              </a:buBlip>
              <a:defRPr>
                <a:gradFill>
                  <a:gsLst>
                    <a:gs pos="0">
                      <a:srgbClr val="FFFFFF"/>
                    </a:gs>
                    <a:gs pos="86000">
                      <a:srgbClr val="FFFFFF"/>
                    </a:gs>
                  </a:gsLst>
                  <a:lin ang="5400000" scaled="0"/>
                </a:gradFill>
              </a:defRPr>
            </a:lvl4pPr>
            <a:lvl5pPr marL="1941513" indent="-336550">
              <a:buClr>
                <a:srgbClr val="FFFFFF"/>
              </a:buClr>
              <a:buSzPct val="70000"/>
              <a:buFontTx/>
              <a:buBlip>
                <a:blip r:embed="rId2"/>
              </a:buBlip>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1" y="6238877"/>
            <a:ext cx="9144001"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defRPr>
            </a:lvl1pPr>
          </a:lstStyle>
          <a:p>
            <a:pPr lvl="0"/>
            <a:r>
              <a:rPr lang="en-US" smtClean="0"/>
              <a:t>Click to edit Master text styles</a:t>
            </a:r>
          </a:p>
        </p:txBody>
      </p:sp>
    </p:spTree>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Only">
    <p:bg>
      <p:bgPr>
        <a:solidFill>
          <a:schemeClr val="bg1"/>
        </a:solidFill>
        <a:effectLst/>
      </p:bgPr>
    </p:bg>
    <p:spTree>
      <p:nvGrpSpPr>
        <p:cNvPr id="1" name=""/>
        <p:cNvGrpSpPr/>
        <p:nvPr/>
      </p:nvGrpSpPr>
      <p:grpSpPr>
        <a:xfrm>
          <a:off x="0" y="0"/>
          <a:ext cx="0" cy="0"/>
          <a:chOff x="0" y="0"/>
          <a:chExt cx="0" cy="0"/>
        </a:xfrm>
      </p:grpSpPr>
      <p:pic>
        <p:nvPicPr>
          <p:cNvPr id="7" name="Picture 6" descr="totally empty copy.jpg"/>
          <p:cNvPicPr>
            <a:picLocks noChangeAspect="1"/>
          </p:cNvPicPr>
          <p:nvPr userDrawn="1"/>
        </p:nvPicPr>
        <p:blipFill>
          <a:blip r:embed="rId2" cstate="print"/>
          <a:stretch>
            <a:fillRect/>
          </a:stretch>
        </p:blipFill>
        <p:spPr>
          <a:xfrm>
            <a:off x="0" y="0"/>
            <a:ext cx="9144000" cy="6858000"/>
          </a:xfrm>
          <a:prstGeom prst="rect">
            <a:avLst/>
          </a:prstGeom>
        </p:spPr>
      </p:pic>
      <p:sp>
        <p:nvSpPr>
          <p:cNvPr id="8" name="Title 1"/>
          <p:cNvSpPr>
            <a:spLocks noGrp="1"/>
          </p:cNvSpPr>
          <p:nvPr>
            <p:ph type="ctrTitle" hasCustomPrompt="1"/>
          </p:nvPr>
        </p:nvSpPr>
        <p:spPr>
          <a:xfrm>
            <a:off x="228600" y="228600"/>
            <a:ext cx="8534400" cy="533400"/>
          </a:xfrm>
        </p:spPr>
        <p:txBody>
          <a:bodyPr>
            <a:normAutofit/>
          </a:bodyPr>
          <a:lstStyle>
            <a:lvl1pPr>
              <a:defRPr sz="3200" b="1">
                <a:solidFill>
                  <a:schemeClr val="tx1"/>
                </a:solidFill>
              </a:defRPr>
            </a:lvl1pPr>
          </a:lstStyle>
          <a:p>
            <a:r>
              <a:rPr lang="en-US" dirty="0" smtClean="0"/>
              <a:t>Main Title</a:t>
            </a:r>
            <a:endParaRPr lang="en-US" dirty="0"/>
          </a:p>
        </p:txBody>
      </p:sp>
      <p:sp>
        <p:nvSpPr>
          <p:cNvPr id="11" name="Footer Placeholder 4"/>
          <p:cNvSpPr>
            <a:spLocks noGrp="1"/>
          </p:cNvSpPr>
          <p:nvPr>
            <p:ph type="ftr" sz="quarter" idx="11"/>
          </p:nvPr>
        </p:nvSpPr>
        <p:spPr>
          <a:xfrm>
            <a:off x="9939" y="6626225"/>
            <a:ext cx="1793288" cy="171450"/>
          </a:xfrm>
          <a:prstGeom prst="rect">
            <a:avLst/>
          </a:prstGeom>
        </p:spPr>
        <p:txBody>
          <a:bodyPr/>
          <a:lstStyle>
            <a:lvl1pPr algn="l">
              <a:defRPr sz="800" i="1">
                <a:solidFill>
                  <a:schemeClr val="bg1"/>
                </a:solidFill>
              </a:defRPr>
            </a:lvl1pPr>
          </a:lstStyle>
          <a:p>
            <a:r>
              <a:rPr lang="en-US" dirty="0" smtClean="0"/>
              <a:t>Microsoft Confidential</a:t>
            </a:r>
            <a:endParaRPr lang="en-US" dirty="0"/>
          </a:p>
        </p:txBody>
      </p:sp>
      <p:sp>
        <p:nvSpPr>
          <p:cNvPr id="6" name="Slide Number Placeholder 5"/>
          <p:cNvSpPr txBox="1">
            <a:spLocks/>
          </p:cNvSpPr>
          <p:nvPr userDrawn="1"/>
        </p:nvSpPr>
        <p:spPr>
          <a:xfrm>
            <a:off x="8610600" y="6553200"/>
            <a:ext cx="457200" cy="24447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8C80E9AE-F369-4A07-8789-D792D853E649}"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Segoe UI"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Segoe UI" pitchFamily="34" charset="0"/>
            </a:endParaRPr>
          </a:p>
        </p:txBody>
      </p:sp>
      <p:sp>
        <p:nvSpPr>
          <p:cNvPr id="9" name="Content Placeholder 2"/>
          <p:cNvSpPr>
            <a:spLocks noGrp="1"/>
          </p:cNvSpPr>
          <p:nvPr>
            <p:ph idx="1"/>
          </p:nvPr>
        </p:nvSpPr>
        <p:spPr>
          <a:xfrm>
            <a:off x="266700" y="1143000"/>
            <a:ext cx="8420100" cy="5257800"/>
          </a:xfrm>
        </p:spPr>
        <p:txBody>
          <a:bodyPr/>
          <a:lstStyle>
            <a:lvl1pPr>
              <a:buFont typeface="Arial" pitchFamily="34" charset="0"/>
              <a:buNone/>
              <a:defRPr/>
            </a:lvl1pPr>
            <a:lvl2pPr marL="0" indent="-460375" algn="l" defTabSz="914363" rtl="0" eaLnBrk="1" latinLnBrk="0" hangingPunct="1">
              <a:lnSpc>
                <a:spcPct val="90000"/>
              </a:lnSpc>
              <a:spcBef>
                <a:spcPct val="20000"/>
              </a:spcBef>
              <a:spcAft>
                <a:spcPts val="600"/>
              </a:spcAft>
              <a:buSzPct val="90000"/>
              <a:buBlip>
                <a:blip r:embed="rId3"/>
              </a:buBlip>
              <a:defRPr lang="en-US" sz="2400" kern="1200" dirty="0" smtClean="0">
                <a:gradFill>
                  <a:gsLst>
                    <a:gs pos="0">
                      <a:schemeClr val="tx1"/>
                    </a:gs>
                    <a:gs pos="86000">
                      <a:schemeClr val="tx1"/>
                    </a:gs>
                  </a:gsLst>
                  <a:lin ang="5400000" scaled="0"/>
                </a:gradFill>
                <a:latin typeface="+mn-lt"/>
                <a:ea typeface="+mn-ea"/>
                <a:cs typeface="+mn-cs"/>
              </a:defRPr>
            </a:lvl2pPr>
            <a:lvl3pPr marL="900000" indent="-460375" algn="l" defTabSz="914363" rtl="0" eaLnBrk="1" latinLnBrk="0" hangingPunct="1">
              <a:lnSpc>
                <a:spcPct val="90000"/>
              </a:lnSpc>
              <a:spcBef>
                <a:spcPct val="20000"/>
              </a:spcBef>
              <a:spcAft>
                <a:spcPts val="600"/>
              </a:spcAft>
              <a:buSzPct val="90000"/>
              <a:buBlip>
                <a:blip r:embed="rId3"/>
              </a:buBlip>
              <a:defRPr lang="en-US" sz="2000" kern="1200" dirty="0" smtClean="0">
                <a:gradFill>
                  <a:gsLst>
                    <a:gs pos="0">
                      <a:schemeClr val="tx1"/>
                    </a:gs>
                    <a:gs pos="86000">
                      <a:schemeClr val="tx1"/>
                    </a:gs>
                  </a:gsLst>
                  <a:lin ang="5400000" scaled="0"/>
                </a:gradFill>
                <a:latin typeface="+mn-lt"/>
                <a:ea typeface="+mn-ea"/>
                <a:cs typeface="+mn-cs"/>
              </a:defRPr>
            </a:lvl3pPr>
            <a:lvl4pPr marL="1260000" indent="-460375" algn="l" defTabSz="914363" rtl="0" eaLnBrk="1" latinLnBrk="0" hangingPunct="1">
              <a:lnSpc>
                <a:spcPct val="90000"/>
              </a:lnSpc>
              <a:spcBef>
                <a:spcPct val="20000"/>
              </a:spcBef>
              <a:spcAft>
                <a:spcPts val="600"/>
              </a:spcAft>
              <a:buSzPct val="90000"/>
              <a:buBlip>
                <a:blip r:embed="rId3"/>
              </a:buBlip>
              <a:defRPr lang="en-US" sz="1800" kern="1200" dirty="0" smtClean="0">
                <a:gradFill>
                  <a:gsLst>
                    <a:gs pos="0">
                      <a:schemeClr val="tx1"/>
                    </a:gs>
                    <a:gs pos="86000">
                      <a:schemeClr val="tx1"/>
                    </a:gs>
                  </a:gsLst>
                  <a:lin ang="5400000" scaled="0"/>
                </a:gradFill>
                <a:latin typeface="+mn-lt"/>
                <a:ea typeface="+mn-ea"/>
                <a:cs typeface="+mn-cs"/>
              </a:defRPr>
            </a:lvl4pPr>
            <a:lvl5pPr marL="1620000" indent="-460375" algn="l" defTabSz="914363" rtl="0" eaLnBrk="1" latinLnBrk="0" hangingPunct="1">
              <a:lnSpc>
                <a:spcPct val="90000"/>
              </a:lnSpc>
              <a:spcBef>
                <a:spcPct val="20000"/>
              </a:spcBef>
              <a:spcAft>
                <a:spcPts val="600"/>
              </a:spcAft>
              <a:buSzPct val="90000"/>
              <a:buBlip>
                <a:blip r:embed="rId3"/>
              </a:buBlip>
              <a:defRPr lang="en-US" sz="1600" kern="1200" dirty="0">
                <a:gradFill>
                  <a:gsLst>
                    <a:gs pos="0">
                      <a:schemeClr val="tx1"/>
                    </a:gs>
                    <a:gs pos="86000">
                      <a:schemeClr val="tx1"/>
                    </a:gs>
                  </a:gsLst>
                  <a:lin ang="5400000" scaled="0"/>
                </a:gradFill>
                <a:latin typeface="+mn-lt"/>
                <a:ea typeface="+mn-ea"/>
                <a:cs typeface="+mn-cs"/>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0437746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Only">
    <p:bg>
      <p:bgPr>
        <a:solidFill>
          <a:schemeClr val="bg1"/>
        </a:solidFill>
        <a:effectLst/>
      </p:bgPr>
    </p:bg>
    <p:spTree>
      <p:nvGrpSpPr>
        <p:cNvPr id="1" name=""/>
        <p:cNvGrpSpPr/>
        <p:nvPr/>
      </p:nvGrpSpPr>
      <p:grpSpPr>
        <a:xfrm>
          <a:off x="0" y="0"/>
          <a:ext cx="0" cy="0"/>
          <a:chOff x="0" y="0"/>
          <a:chExt cx="0" cy="0"/>
        </a:xfrm>
      </p:grpSpPr>
      <p:pic>
        <p:nvPicPr>
          <p:cNvPr id="7" name="Picture 6" descr="totally empty copy.jpg"/>
          <p:cNvPicPr>
            <a:picLocks noChangeAspect="1"/>
          </p:cNvPicPr>
          <p:nvPr userDrawn="1"/>
        </p:nvPicPr>
        <p:blipFill>
          <a:blip r:embed="rId2" cstate="print"/>
          <a:stretch>
            <a:fillRect/>
          </a:stretch>
        </p:blipFill>
        <p:spPr>
          <a:xfrm>
            <a:off x="0" y="0"/>
            <a:ext cx="9144000" cy="6858000"/>
          </a:xfrm>
          <a:prstGeom prst="rect">
            <a:avLst/>
          </a:prstGeom>
        </p:spPr>
      </p:pic>
      <p:sp>
        <p:nvSpPr>
          <p:cNvPr id="8" name="Title 1"/>
          <p:cNvSpPr>
            <a:spLocks noGrp="1"/>
          </p:cNvSpPr>
          <p:nvPr>
            <p:ph type="ctrTitle" hasCustomPrompt="1"/>
          </p:nvPr>
        </p:nvSpPr>
        <p:spPr>
          <a:xfrm>
            <a:off x="228600" y="228600"/>
            <a:ext cx="8534400" cy="533400"/>
          </a:xfrm>
        </p:spPr>
        <p:txBody>
          <a:bodyPr>
            <a:normAutofit/>
          </a:bodyPr>
          <a:lstStyle>
            <a:lvl1pPr>
              <a:defRPr sz="3200" b="1">
                <a:solidFill>
                  <a:schemeClr val="tx1"/>
                </a:solidFill>
              </a:defRPr>
            </a:lvl1pPr>
          </a:lstStyle>
          <a:p>
            <a:r>
              <a:rPr lang="en-US" dirty="0" smtClean="0"/>
              <a:t>Main Title</a:t>
            </a:r>
            <a:endParaRPr lang="en-US" dirty="0"/>
          </a:p>
        </p:txBody>
      </p:sp>
      <p:sp>
        <p:nvSpPr>
          <p:cNvPr id="11" name="Footer Placeholder 4"/>
          <p:cNvSpPr>
            <a:spLocks noGrp="1"/>
          </p:cNvSpPr>
          <p:nvPr>
            <p:ph type="ftr" sz="quarter" idx="11"/>
          </p:nvPr>
        </p:nvSpPr>
        <p:spPr>
          <a:xfrm>
            <a:off x="9939" y="6626225"/>
            <a:ext cx="1793288" cy="171450"/>
          </a:xfrm>
          <a:prstGeom prst="rect">
            <a:avLst/>
          </a:prstGeom>
        </p:spPr>
        <p:txBody>
          <a:bodyPr/>
          <a:lstStyle>
            <a:lvl1pPr algn="l">
              <a:defRPr sz="800" i="1">
                <a:solidFill>
                  <a:schemeClr val="bg1"/>
                </a:solidFill>
              </a:defRPr>
            </a:lvl1pPr>
          </a:lstStyle>
          <a:p>
            <a:r>
              <a:rPr lang="en-US" dirty="0" smtClean="0"/>
              <a:t>Microsoft Confidential</a:t>
            </a:r>
            <a:endParaRPr lang="en-US" dirty="0"/>
          </a:p>
        </p:txBody>
      </p:sp>
      <p:sp>
        <p:nvSpPr>
          <p:cNvPr id="6" name="Slide Number Placeholder 5"/>
          <p:cNvSpPr txBox="1">
            <a:spLocks/>
          </p:cNvSpPr>
          <p:nvPr userDrawn="1"/>
        </p:nvSpPr>
        <p:spPr>
          <a:xfrm>
            <a:off x="8610600" y="6553200"/>
            <a:ext cx="457200" cy="24447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8C80E9AE-F369-4A07-8789-D792D853E649}"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Segoe UI"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Segoe UI" pitchFamily="34" charset="0"/>
            </a:endParaRPr>
          </a:p>
        </p:txBody>
      </p:sp>
      <p:sp>
        <p:nvSpPr>
          <p:cNvPr id="9" name="Content Placeholder 2"/>
          <p:cNvSpPr>
            <a:spLocks noGrp="1"/>
          </p:cNvSpPr>
          <p:nvPr>
            <p:ph idx="1"/>
          </p:nvPr>
        </p:nvSpPr>
        <p:spPr>
          <a:xfrm>
            <a:off x="266700" y="1143000"/>
            <a:ext cx="8420100" cy="5257800"/>
          </a:xfrm>
        </p:spPr>
        <p:txBody>
          <a:bodyPr/>
          <a:lstStyle>
            <a:lvl1pPr>
              <a:buFont typeface="Arial" pitchFamily="34" charset="0"/>
              <a:buNone/>
              <a:defRPr/>
            </a:lvl1pPr>
            <a:lvl2pPr marL="0" indent="-460375" algn="l" defTabSz="914363" rtl="0" eaLnBrk="1" latinLnBrk="0" hangingPunct="1">
              <a:lnSpc>
                <a:spcPct val="90000"/>
              </a:lnSpc>
              <a:spcBef>
                <a:spcPct val="20000"/>
              </a:spcBef>
              <a:spcAft>
                <a:spcPts val="600"/>
              </a:spcAft>
              <a:buSzPct val="90000"/>
              <a:buBlip>
                <a:blip r:embed="rId3"/>
              </a:buBlip>
              <a:defRPr lang="en-US" sz="2400" kern="1200" dirty="0" smtClean="0">
                <a:gradFill>
                  <a:gsLst>
                    <a:gs pos="0">
                      <a:schemeClr val="tx1"/>
                    </a:gs>
                    <a:gs pos="86000">
                      <a:schemeClr val="tx1"/>
                    </a:gs>
                  </a:gsLst>
                  <a:lin ang="5400000" scaled="0"/>
                </a:gradFill>
                <a:latin typeface="+mn-lt"/>
                <a:ea typeface="+mn-ea"/>
                <a:cs typeface="+mn-cs"/>
              </a:defRPr>
            </a:lvl2pPr>
            <a:lvl3pPr marL="900000" indent="-460375" algn="l" defTabSz="914363" rtl="0" eaLnBrk="1" latinLnBrk="0" hangingPunct="1">
              <a:lnSpc>
                <a:spcPct val="90000"/>
              </a:lnSpc>
              <a:spcBef>
                <a:spcPct val="20000"/>
              </a:spcBef>
              <a:spcAft>
                <a:spcPts val="600"/>
              </a:spcAft>
              <a:buSzPct val="90000"/>
              <a:buBlip>
                <a:blip r:embed="rId3"/>
              </a:buBlip>
              <a:defRPr lang="en-US" sz="2000" kern="1200" dirty="0" smtClean="0">
                <a:gradFill>
                  <a:gsLst>
                    <a:gs pos="0">
                      <a:schemeClr val="tx1"/>
                    </a:gs>
                    <a:gs pos="86000">
                      <a:schemeClr val="tx1"/>
                    </a:gs>
                  </a:gsLst>
                  <a:lin ang="5400000" scaled="0"/>
                </a:gradFill>
                <a:latin typeface="+mn-lt"/>
                <a:ea typeface="+mn-ea"/>
                <a:cs typeface="+mn-cs"/>
              </a:defRPr>
            </a:lvl3pPr>
            <a:lvl4pPr marL="1260000" indent="-460375" algn="l" defTabSz="914363" rtl="0" eaLnBrk="1" latinLnBrk="0" hangingPunct="1">
              <a:lnSpc>
                <a:spcPct val="90000"/>
              </a:lnSpc>
              <a:spcBef>
                <a:spcPct val="20000"/>
              </a:spcBef>
              <a:spcAft>
                <a:spcPts val="600"/>
              </a:spcAft>
              <a:buSzPct val="90000"/>
              <a:buBlip>
                <a:blip r:embed="rId3"/>
              </a:buBlip>
              <a:defRPr lang="en-US" sz="1800" kern="1200" dirty="0" smtClean="0">
                <a:gradFill>
                  <a:gsLst>
                    <a:gs pos="0">
                      <a:schemeClr val="tx1"/>
                    </a:gs>
                    <a:gs pos="86000">
                      <a:schemeClr val="tx1"/>
                    </a:gs>
                  </a:gsLst>
                  <a:lin ang="5400000" scaled="0"/>
                </a:gradFill>
                <a:latin typeface="+mn-lt"/>
                <a:ea typeface="+mn-ea"/>
                <a:cs typeface="+mn-cs"/>
              </a:defRPr>
            </a:lvl4pPr>
            <a:lvl5pPr marL="1620000" indent="-460375" algn="l" defTabSz="914363" rtl="0" eaLnBrk="1" latinLnBrk="0" hangingPunct="1">
              <a:lnSpc>
                <a:spcPct val="90000"/>
              </a:lnSpc>
              <a:spcBef>
                <a:spcPct val="20000"/>
              </a:spcBef>
              <a:spcAft>
                <a:spcPts val="600"/>
              </a:spcAft>
              <a:buSzPct val="90000"/>
              <a:buBlip>
                <a:blip r:embed="rId3"/>
              </a:buBlip>
              <a:defRPr lang="en-US" sz="1600" kern="1200" dirty="0">
                <a:gradFill>
                  <a:gsLst>
                    <a:gs pos="0">
                      <a:schemeClr val="tx1"/>
                    </a:gs>
                    <a:gs pos="86000">
                      <a:schemeClr val="tx1"/>
                    </a:gs>
                  </a:gsLst>
                  <a:lin ang="5400000" scaled="0"/>
                </a:gradFill>
                <a:latin typeface="+mn-lt"/>
                <a:ea typeface="+mn-ea"/>
                <a:cs typeface="+mn-cs"/>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0204714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Title Only">
    <p:bg>
      <p:bgPr>
        <a:solidFill>
          <a:schemeClr val="bg1"/>
        </a:solidFill>
        <a:effectLst/>
      </p:bgPr>
    </p:bg>
    <p:spTree>
      <p:nvGrpSpPr>
        <p:cNvPr id="1" name=""/>
        <p:cNvGrpSpPr/>
        <p:nvPr/>
      </p:nvGrpSpPr>
      <p:grpSpPr>
        <a:xfrm>
          <a:off x="0" y="0"/>
          <a:ext cx="0" cy="0"/>
          <a:chOff x="0" y="0"/>
          <a:chExt cx="0" cy="0"/>
        </a:xfrm>
      </p:grpSpPr>
      <p:pic>
        <p:nvPicPr>
          <p:cNvPr id="7" name="Picture 6" descr="totally empty copy.jpg"/>
          <p:cNvPicPr>
            <a:picLocks noChangeAspect="1"/>
          </p:cNvPicPr>
          <p:nvPr userDrawn="1"/>
        </p:nvPicPr>
        <p:blipFill>
          <a:blip r:embed="rId2" cstate="print"/>
          <a:stretch>
            <a:fillRect/>
          </a:stretch>
        </p:blipFill>
        <p:spPr>
          <a:xfrm>
            <a:off x="0" y="0"/>
            <a:ext cx="9144000" cy="6858000"/>
          </a:xfrm>
          <a:prstGeom prst="rect">
            <a:avLst/>
          </a:prstGeom>
        </p:spPr>
      </p:pic>
      <p:sp>
        <p:nvSpPr>
          <p:cNvPr id="8" name="Title 1"/>
          <p:cNvSpPr>
            <a:spLocks noGrp="1"/>
          </p:cNvSpPr>
          <p:nvPr>
            <p:ph type="ctrTitle" hasCustomPrompt="1"/>
          </p:nvPr>
        </p:nvSpPr>
        <p:spPr>
          <a:xfrm>
            <a:off x="228600" y="228600"/>
            <a:ext cx="8534400" cy="533400"/>
          </a:xfrm>
        </p:spPr>
        <p:txBody>
          <a:bodyPr>
            <a:normAutofit/>
          </a:bodyPr>
          <a:lstStyle>
            <a:lvl1pPr>
              <a:defRPr sz="3200" b="1">
                <a:solidFill>
                  <a:schemeClr val="tx1"/>
                </a:solidFill>
              </a:defRPr>
            </a:lvl1pPr>
          </a:lstStyle>
          <a:p>
            <a:r>
              <a:rPr lang="en-US" dirty="0" smtClean="0"/>
              <a:t>Main Title</a:t>
            </a:r>
            <a:endParaRPr lang="en-US" dirty="0"/>
          </a:p>
        </p:txBody>
      </p:sp>
      <p:sp>
        <p:nvSpPr>
          <p:cNvPr id="11" name="Footer Placeholder 4"/>
          <p:cNvSpPr>
            <a:spLocks noGrp="1"/>
          </p:cNvSpPr>
          <p:nvPr>
            <p:ph type="ftr" sz="quarter" idx="11"/>
          </p:nvPr>
        </p:nvSpPr>
        <p:spPr>
          <a:xfrm>
            <a:off x="9939" y="6626225"/>
            <a:ext cx="1793288" cy="171450"/>
          </a:xfrm>
          <a:prstGeom prst="rect">
            <a:avLst/>
          </a:prstGeom>
        </p:spPr>
        <p:txBody>
          <a:bodyPr/>
          <a:lstStyle>
            <a:lvl1pPr algn="l">
              <a:defRPr sz="800" i="1">
                <a:solidFill>
                  <a:schemeClr val="bg1"/>
                </a:solidFill>
              </a:defRPr>
            </a:lvl1pPr>
          </a:lstStyle>
          <a:p>
            <a:r>
              <a:rPr lang="en-US" dirty="0" smtClean="0"/>
              <a:t>Microsoft Confidential</a:t>
            </a:r>
            <a:endParaRPr lang="en-US" dirty="0"/>
          </a:p>
        </p:txBody>
      </p:sp>
      <p:sp>
        <p:nvSpPr>
          <p:cNvPr id="6" name="Slide Number Placeholder 5"/>
          <p:cNvSpPr txBox="1">
            <a:spLocks/>
          </p:cNvSpPr>
          <p:nvPr userDrawn="1"/>
        </p:nvSpPr>
        <p:spPr>
          <a:xfrm>
            <a:off x="8610600" y="6553200"/>
            <a:ext cx="457200" cy="24447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8C80E9AE-F369-4A07-8789-D792D853E649}"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Segoe UI"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Segoe UI" pitchFamily="34" charset="0"/>
            </a:endParaRPr>
          </a:p>
        </p:txBody>
      </p:sp>
      <p:sp>
        <p:nvSpPr>
          <p:cNvPr id="9" name="Content Placeholder 2"/>
          <p:cNvSpPr>
            <a:spLocks noGrp="1"/>
          </p:cNvSpPr>
          <p:nvPr>
            <p:ph idx="1"/>
          </p:nvPr>
        </p:nvSpPr>
        <p:spPr>
          <a:xfrm>
            <a:off x="266700" y="1143000"/>
            <a:ext cx="8420100" cy="5257800"/>
          </a:xfrm>
        </p:spPr>
        <p:txBody>
          <a:bodyPr/>
          <a:lstStyle>
            <a:lvl1pPr>
              <a:buFont typeface="Arial" pitchFamily="34" charset="0"/>
              <a:buNone/>
              <a:defRPr/>
            </a:lvl1pPr>
            <a:lvl2pPr marL="0" indent="-460375" algn="l" defTabSz="914363" rtl="0" eaLnBrk="1" latinLnBrk="0" hangingPunct="1">
              <a:lnSpc>
                <a:spcPct val="90000"/>
              </a:lnSpc>
              <a:spcBef>
                <a:spcPct val="20000"/>
              </a:spcBef>
              <a:spcAft>
                <a:spcPts val="600"/>
              </a:spcAft>
              <a:buSzPct val="90000"/>
              <a:buBlip>
                <a:blip r:embed="rId3"/>
              </a:buBlip>
              <a:defRPr lang="en-US" sz="2400" kern="1200" dirty="0" smtClean="0">
                <a:gradFill>
                  <a:gsLst>
                    <a:gs pos="0">
                      <a:schemeClr val="tx1"/>
                    </a:gs>
                    <a:gs pos="86000">
                      <a:schemeClr val="tx1"/>
                    </a:gs>
                  </a:gsLst>
                  <a:lin ang="5400000" scaled="0"/>
                </a:gradFill>
                <a:latin typeface="+mn-lt"/>
                <a:ea typeface="+mn-ea"/>
                <a:cs typeface="+mn-cs"/>
              </a:defRPr>
            </a:lvl2pPr>
            <a:lvl3pPr marL="900000" indent="-460375" algn="l" defTabSz="914363" rtl="0" eaLnBrk="1" latinLnBrk="0" hangingPunct="1">
              <a:lnSpc>
                <a:spcPct val="90000"/>
              </a:lnSpc>
              <a:spcBef>
                <a:spcPct val="20000"/>
              </a:spcBef>
              <a:spcAft>
                <a:spcPts val="600"/>
              </a:spcAft>
              <a:buSzPct val="90000"/>
              <a:buBlip>
                <a:blip r:embed="rId3"/>
              </a:buBlip>
              <a:defRPr lang="en-US" sz="2000" kern="1200" dirty="0" smtClean="0">
                <a:gradFill>
                  <a:gsLst>
                    <a:gs pos="0">
                      <a:schemeClr val="tx1"/>
                    </a:gs>
                    <a:gs pos="86000">
                      <a:schemeClr val="tx1"/>
                    </a:gs>
                  </a:gsLst>
                  <a:lin ang="5400000" scaled="0"/>
                </a:gradFill>
                <a:latin typeface="+mn-lt"/>
                <a:ea typeface="+mn-ea"/>
                <a:cs typeface="+mn-cs"/>
              </a:defRPr>
            </a:lvl3pPr>
            <a:lvl4pPr marL="1260000" indent="-460375" algn="l" defTabSz="914363" rtl="0" eaLnBrk="1" latinLnBrk="0" hangingPunct="1">
              <a:lnSpc>
                <a:spcPct val="90000"/>
              </a:lnSpc>
              <a:spcBef>
                <a:spcPct val="20000"/>
              </a:spcBef>
              <a:spcAft>
                <a:spcPts val="600"/>
              </a:spcAft>
              <a:buSzPct val="90000"/>
              <a:buBlip>
                <a:blip r:embed="rId3"/>
              </a:buBlip>
              <a:defRPr lang="en-US" sz="1800" kern="1200" dirty="0" smtClean="0">
                <a:gradFill>
                  <a:gsLst>
                    <a:gs pos="0">
                      <a:schemeClr val="tx1"/>
                    </a:gs>
                    <a:gs pos="86000">
                      <a:schemeClr val="tx1"/>
                    </a:gs>
                  </a:gsLst>
                  <a:lin ang="5400000" scaled="0"/>
                </a:gradFill>
                <a:latin typeface="+mn-lt"/>
                <a:ea typeface="+mn-ea"/>
                <a:cs typeface="+mn-cs"/>
              </a:defRPr>
            </a:lvl4pPr>
            <a:lvl5pPr marL="1620000" indent="-460375" algn="l" defTabSz="914363" rtl="0" eaLnBrk="1" latinLnBrk="0" hangingPunct="1">
              <a:lnSpc>
                <a:spcPct val="90000"/>
              </a:lnSpc>
              <a:spcBef>
                <a:spcPct val="20000"/>
              </a:spcBef>
              <a:spcAft>
                <a:spcPts val="600"/>
              </a:spcAft>
              <a:buSzPct val="90000"/>
              <a:buBlip>
                <a:blip r:embed="rId3"/>
              </a:buBlip>
              <a:defRPr lang="en-US" sz="1600" kern="1200" dirty="0">
                <a:gradFill>
                  <a:gsLst>
                    <a:gs pos="0">
                      <a:schemeClr val="tx1"/>
                    </a:gs>
                    <a:gs pos="86000">
                      <a:schemeClr val="tx1"/>
                    </a:gs>
                  </a:gsLst>
                  <a:lin ang="5400000" scaled="0"/>
                </a:gradFill>
                <a:latin typeface="+mn-lt"/>
                <a:ea typeface="+mn-ea"/>
                <a:cs typeface="+mn-cs"/>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0204714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Title Only">
    <p:bg>
      <p:bgPr>
        <a:solidFill>
          <a:schemeClr val="bg1"/>
        </a:solidFill>
        <a:effectLst/>
      </p:bgPr>
    </p:bg>
    <p:spTree>
      <p:nvGrpSpPr>
        <p:cNvPr id="1" name=""/>
        <p:cNvGrpSpPr/>
        <p:nvPr/>
      </p:nvGrpSpPr>
      <p:grpSpPr>
        <a:xfrm>
          <a:off x="0" y="0"/>
          <a:ext cx="0" cy="0"/>
          <a:chOff x="0" y="0"/>
          <a:chExt cx="0" cy="0"/>
        </a:xfrm>
      </p:grpSpPr>
      <p:pic>
        <p:nvPicPr>
          <p:cNvPr id="7" name="Picture 6" descr="totally empty copy.jpg"/>
          <p:cNvPicPr>
            <a:picLocks noChangeAspect="1"/>
          </p:cNvPicPr>
          <p:nvPr userDrawn="1"/>
        </p:nvPicPr>
        <p:blipFill>
          <a:blip r:embed="rId2" cstate="print"/>
          <a:stretch>
            <a:fillRect/>
          </a:stretch>
        </p:blipFill>
        <p:spPr>
          <a:xfrm>
            <a:off x="0" y="0"/>
            <a:ext cx="9144000" cy="6858000"/>
          </a:xfrm>
          <a:prstGeom prst="rect">
            <a:avLst/>
          </a:prstGeom>
        </p:spPr>
      </p:pic>
      <p:sp>
        <p:nvSpPr>
          <p:cNvPr id="8" name="Title 1"/>
          <p:cNvSpPr>
            <a:spLocks noGrp="1"/>
          </p:cNvSpPr>
          <p:nvPr>
            <p:ph type="ctrTitle" hasCustomPrompt="1"/>
          </p:nvPr>
        </p:nvSpPr>
        <p:spPr>
          <a:xfrm>
            <a:off x="228600" y="228600"/>
            <a:ext cx="8534400" cy="533400"/>
          </a:xfrm>
        </p:spPr>
        <p:txBody>
          <a:bodyPr>
            <a:normAutofit/>
          </a:bodyPr>
          <a:lstStyle>
            <a:lvl1pPr>
              <a:defRPr sz="3200" b="1">
                <a:solidFill>
                  <a:schemeClr val="tx1"/>
                </a:solidFill>
              </a:defRPr>
            </a:lvl1pPr>
          </a:lstStyle>
          <a:p>
            <a:r>
              <a:rPr lang="en-US" dirty="0" smtClean="0"/>
              <a:t>Main Title</a:t>
            </a:r>
            <a:endParaRPr lang="en-US" dirty="0"/>
          </a:p>
        </p:txBody>
      </p:sp>
      <p:sp>
        <p:nvSpPr>
          <p:cNvPr id="11" name="Footer Placeholder 4"/>
          <p:cNvSpPr>
            <a:spLocks noGrp="1"/>
          </p:cNvSpPr>
          <p:nvPr>
            <p:ph type="ftr" sz="quarter" idx="11"/>
          </p:nvPr>
        </p:nvSpPr>
        <p:spPr>
          <a:xfrm>
            <a:off x="9939" y="6626225"/>
            <a:ext cx="1793288" cy="171450"/>
          </a:xfrm>
          <a:prstGeom prst="rect">
            <a:avLst/>
          </a:prstGeom>
        </p:spPr>
        <p:txBody>
          <a:bodyPr/>
          <a:lstStyle>
            <a:lvl1pPr algn="l">
              <a:defRPr sz="800" i="1">
                <a:solidFill>
                  <a:schemeClr val="bg1"/>
                </a:solidFill>
              </a:defRPr>
            </a:lvl1pPr>
          </a:lstStyle>
          <a:p>
            <a:r>
              <a:rPr lang="en-US" dirty="0" smtClean="0"/>
              <a:t>Microsoft Confidential</a:t>
            </a:r>
            <a:endParaRPr lang="en-US" dirty="0"/>
          </a:p>
        </p:txBody>
      </p:sp>
      <p:sp>
        <p:nvSpPr>
          <p:cNvPr id="6" name="Slide Number Placeholder 5"/>
          <p:cNvSpPr txBox="1">
            <a:spLocks/>
          </p:cNvSpPr>
          <p:nvPr userDrawn="1"/>
        </p:nvSpPr>
        <p:spPr>
          <a:xfrm>
            <a:off x="8610600" y="6553200"/>
            <a:ext cx="457200" cy="24447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8C80E9AE-F369-4A07-8789-D792D853E649}"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Segoe UI"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Segoe UI" pitchFamily="34" charset="0"/>
            </a:endParaRPr>
          </a:p>
        </p:txBody>
      </p:sp>
      <p:sp>
        <p:nvSpPr>
          <p:cNvPr id="9" name="Content Placeholder 2"/>
          <p:cNvSpPr>
            <a:spLocks noGrp="1"/>
          </p:cNvSpPr>
          <p:nvPr>
            <p:ph idx="1"/>
          </p:nvPr>
        </p:nvSpPr>
        <p:spPr>
          <a:xfrm>
            <a:off x="266700" y="1143000"/>
            <a:ext cx="8420100" cy="5257800"/>
          </a:xfrm>
        </p:spPr>
        <p:txBody>
          <a:bodyPr/>
          <a:lstStyle>
            <a:lvl1pPr>
              <a:buFont typeface="Arial" pitchFamily="34" charset="0"/>
              <a:buNone/>
              <a:defRPr/>
            </a:lvl1pPr>
            <a:lvl2pPr marL="0" indent="-460375" algn="l" defTabSz="914363" rtl="0" eaLnBrk="1" latinLnBrk="0" hangingPunct="1">
              <a:lnSpc>
                <a:spcPct val="90000"/>
              </a:lnSpc>
              <a:spcBef>
                <a:spcPct val="20000"/>
              </a:spcBef>
              <a:spcAft>
                <a:spcPts val="600"/>
              </a:spcAft>
              <a:buSzPct val="90000"/>
              <a:buBlip>
                <a:blip r:embed="rId3"/>
              </a:buBlip>
              <a:defRPr lang="en-US" sz="2400" kern="1200" dirty="0" smtClean="0">
                <a:gradFill>
                  <a:gsLst>
                    <a:gs pos="0">
                      <a:schemeClr val="tx1"/>
                    </a:gs>
                    <a:gs pos="86000">
                      <a:schemeClr val="tx1"/>
                    </a:gs>
                  </a:gsLst>
                  <a:lin ang="5400000" scaled="0"/>
                </a:gradFill>
                <a:latin typeface="+mn-lt"/>
                <a:ea typeface="+mn-ea"/>
                <a:cs typeface="+mn-cs"/>
              </a:defRPr>
            </a:lvl2pPr>
            <a:lvl3pPr marL="900000" indent="-460375" algn="l" defTabSz="914363" rtl="0" eaLnBrk="1" latinLnBrk="0" hangingPunct="1">
              <a:lnSpc>
                <a:spcPct val="90000"/>
              </a:lnSpc>
              <a:spcBef>
                <a:spcPct val="20000"/>
              </a:spcBef>
              <a:spcAft>
                <a:spcPts val="600"/>
              </a:spcAft>
              <a:buSzPct val="90000"/>
              <a:buBlip>
                <a:blip r:embed="rId3"/>
              </a:buBlip>
              <a:defRPr lang="en-US" sz="2000" kern="1200" dirty="0" smtClean="0">
                <a:gradFill>
                  <a:gsLst>
                    <a:gs pos="0">
                      <a:schemeClr val="tx1"/>
                    </a:gs>
                    <a:gs pos="86000">
                      <a:schemeClr val="tx1"/>
                    </a:gs>
                  </a:gsLst>
                  <a:lin ang="5400000" scaled="0"/>
                </a:gradFill>
                <a:latin typeface="+mn-lt"/>
                <a:ea typeface="+mn-ea"/>
                <a:cs typeface="+mn-cs"/>
              </a:defRPr>
            </a:lvl3pPr>
            <a:lvl4pPr marL="1260000" indent="-460375" algn="l" defTabSz="914363" rtl="0" eaLnBrk="1" latinLnBrk="0" hangingPunct="1">
              <a:lnSpc>
                <a:spcPct val="90000"/>
              </a:lnSpc>
              <a:spcBef>
                <a:spcPct val="20000"/>
              </a:spcBef>
              <a:spcAft>
                <a:spcPts val="600"/>
              </a:spcAft>
              <a:buSzPct val="90000"/>
              <a:buBlip>
                <a:blip r:embed="rId3"/>
              </a:buBlip>
              <a:defRPr lang="en-US" sz="1800" kern="1200" dirty="0" smtClean="0">
                <a:gradFill>
                  <a:gsLst>
                    <a:gs pos="0">
                      <a:schemeClr val="tx1"/>
                    </a:gs>
                    <a:gs pos="86000">
                      <a:schemeClr val="tx1"/>
                    </a:gs>
                  </a:gsLst>
                  <a:lin ang="5400000" scaled="0"/>
                </a:gradFill>
                <a:latin typeface="+mn-lt"/>
                <a:ea typeface="+mn-ea"/>
                <a:cs typeface="+mn-cs"/>
              </a:defRPr>
            </a:lvl4pPr>
            <a:lvl5pPr marL="1620000" indent="-460375" algn="l" defTabSz="914363" rtl="0" eaLnBrk="1" latinLnBrk="0" hangingPunct="1">
              <a:lnSpc>
                <a:spcPct val="90000"/>
              </a:lnSpc>
              <a:spcBef>
                <a:spcPct val="20000"/>
              </a:spcBef>
              <a:spcAft>
                <a:spcPts val="600"/>
              </a:spcAft>
              <a:buSzPct val="90000"/>
              <a:buBlip>
                <a:blip r:embed="rId3"/>
              </a:buBlip>
              <a:defRPr lang="en-US" sz="1600" kern="1200" dirty="0">
                <a:gradFill>
                  <a:gsLst>
                    <a:gs pos="0">
                      <a:schemeClr val="tx1"/>
                    </a:gs>
                    <a:gs pos="86000">
                      <a:schemeClr val="tx1"/>
                    </a:gs>
                  </a:gsLst>
                  <a:lin ang="5400000" scaled="0"/>
                </a:gradFill>
                <a:latin typeface="+mn-lt"/>
                <a:ea typeface="+mn-ea"/>
                <a:cs typeface="+mn-cs"/>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0709316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_Title Only">
    <p:bg>
      <p:bgPr>
        <a:solidFill>
          <a:schemeClr val="bg1"/>
        </a:solidFill>
        <a:effectLst/>
      </p:bgPr>
    </p:bg>
    <p:spTree>
      <p:nvGrpSpPr>
        <p:cNvPr id="1" name=""/>
        <p:cNvGrpSpPr/>
        <p:nvPr/>
      </p:nvGrpSpPr>
      <p:grpSpPr>
        <a:xfrm>
          <a:off x="0" y="0"/>
          <a:ext cx="0" cy="0"/>
          <a:chOff x="0" y="0"/>
          <a:chExt cx="0" cy="0"/>
        </a:xfrm>
      </p:grpSpPr>
      <p:pic>
        <p:nvPicPr>
          <p:cNvPr id="7" name="Picture 6" descr="totally empty copy.jpg"/>
          <p:cNvPicPr>
            <a:picLocks noChangeAspect="1"/>
          </p:cNvPicPr>
          <p:nvPr userDrawn="1"/>
        </p:nvPicPr>
        <p:blipFill>
          <a:blip r:embed="rId2" cstate="print"/>
          <a:stretch>
            <a:fillRect/>
          </a:stretch>
        </p:blipFill>
        <p:spPr>
          <a:xfrm>
            <a:off x="0" y="0"/>
            <a:ext cx="9144000" cy="6858000"/>
          </a:xfrm>
          <a:prstGeom prst="rect">
            <a:avLst/>
          </a:prstGeom>
        </p:spPr>
      </p:pic>
      <p:sp>
        <p:nvSpPr>
          <p:cNvPr id="8" name="Title 1"/>
          <p:cNvSpPr>
            <a:spLocks noGrp="1"/>
          </p:cNvSpPr>
          <p:nvPr>
            <p:ph type="ctrTitle" hasCustomPrompt="1"/>
          </p:nvPr>
        </p:nvSpPr>
        <p:spPr>
          <a:xfrm>
            <a:off x="228600" y="228600"/>
            <a:ext cx="8534400" cy="533400"/>
          </a:xfrm>
        </p:spPr>
        <p:txBody>
          <a:bodyPr>
            <a:normAutofit/>
          </a:bodyPr>
          <a:lstStyle>
            <a:lvl1pPr>
              <a:defRPr sz="3200" b="1">
                <a:solidFill>
                  <a:schemeClr val="tx1"/>
                </a:solidFill>
              </a:defRPr>
            </a:lvl1pPr>
          </a:lstStyle>
          <a:p>
            <a:r>
              <a:rPr lang="en-US" dirty="0" smtClean="0"/>
              <a:t>Main Title</a:t>
            </a:r>
            <a:endParaRPr lang="en-US" dirty="0"/>
          </a:p>
        </p:txBody>
      </p:sp>
      <p:sp>
        <p:nvSpPr>
          <p:cNvPr id="11" name="Footer Placeholder 4"/>
          <p:cNvSpPr>
            <a:spLocks noGrp="1"/>
          </p:cNvSpPr>
          <p:nvPr>
            <p:ph type="ftr" sz="quarter" idx="11"/>
          </p:nvPr>
        </p:nvSpPr>
        <p:spPr>
          <a:xfrm>
            <a:off x="9939" y="6626225"/>
            <a:ext cx="1793288" cy="171450"/>
          </a:xfrm>
          <a:prstGeom prst="rect">
            <a:avLst/>
          </a:prstGeom>
        </p:spPr>
        <p:txBody>
          <a:bodyPr/>
          <a:lstStyle>
            <a:lvl1pPr algn="l">
              <a:defRPr sz="800" i="1">
                <a:solidFill>
                  <a:schemeClr val="bg1"/>
                </a:solidFill>
              </a:defRPr>
            </a:lvl1pPr>
          </a:lstStyle>
          <a:p>
            <a:r>
              <a:rPr lang="en-US" dirty="0" smtClean="0"/>
              <a:t>Microsoft Confidential</a:t>
            </a:r>
            <a:endParaRPr lang="en-US" dirty="0"/>
          </a:p>
        </p:txBody>
      </p:sp>
      <p:sp>
        <p:nvSpPr>
          <p:cNvPr id="6" name="Slide Number Placeholder 5"/>
          <p:cNvSpPr txBox="1">
            <a:spLocks/>
          </p:cNvSpPr>
          <p:nvPr userDrawn="1"/>
        </p:nvSpPr>
        <p:spPr>
          <a:xfrm>
            <a:off x="8610600" y="6553200"/>
            <a:ext cx="457200" cy="24447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8C80E9AE-F369-4A07-8789-D792D853E649}"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Segoe UI"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Segoe UI" pitchFamily="34" charset="0"/>
            </a:endParaRPr>
          </a:p>
        </p:txBody>
      </p:sp>
      <p:sp>
        <p:nvSpPr>
          <p:cNvPr id="9" name="Content Placeholder 2"/>
          <p:cNvSpPr>
            <a:spLocks noGrp="1"/>
          </p:cNvSpPr>
          <p:nvPr>
            <p:ph idx="1"/>
          </p:nvPr>
        </p:nvSpPr>
        <p:spPr>
          <a:xfrm>
            <a:off x="266700" y="1143000"/>
            <a:ext cx="8420100" cy="5257800"/>
          </a:xfrm>
        </p:spPr>
        <p:txBody>
          <a:bodyPr/>
          <a:lstStyle>
            <a:lvl1pPr>
              <a:buFont typeface="Arial" pitchFamily="34" charset="0"/>
              <a:buNone/>
              <a:defRPr/>
            </a:lvl1pPr>
            <a:lvl2pPr marL="0" indent="-460375" algn="l" defTabSz="914363" rtl="0" eaLnBrk="1" latinLnBrk="0" hangingPunct="1">
              <a:lnSpc>
                <a:spcPct val="90000"/>
              </a:lnSpc>
              <a:spcBef>
                <a:spcPct val="20000"/>
              </a:spcBef>
              <a:spcAft>
                <a:spcPts val="600"/>
              </a:spcAft>
              <a:buSzPct val="90000"/>
              <a:buBlip>
                <a:blip r:embed="rId3"/>
              </a:buBlip>
              <a:defRPr lang="en-US" sz="2400" kern="1200" dirty="0" smtClean="0">
                <a:gradFill>
                  <a:gsLst>
                    <a:gs pos="0">
                      <a:schemeClr val="tx1"/>
                    </a:gs>
                    <a:gs pos="86000">
                      <a:schemeClr val="tx1"/>
                    </a:gs>
                  </a:gsLst>
                  <a:lin ang="5400000" scaled="0"/>
                </a:gradFill>
                <a:latin typeface="+mn-lt"/>
                <a:ea typeface="+mn-ea"/>
                <a:cs typeface="+mn-cs"/>
              </a:defRPr>
            </a:lvl2pPr>
            <a:lvl3pPr marL="900000" indent="-460375" algn="l" defTabSz="914363" rtl="0" eaLnBrk="1" latinLnBrk="0" hangingPunct="1">
              <a:lnSpc>
                <a:spcPct val="90000"/>
              </a:lnSpc>
              <a:spcBef>
                <a:spcPct val="20000"/>
              </a:spcBef>
              <a:spcAft>
                <a:spcPts val="600"/>
              </a:spcAft>
              <a:buSzPct val="90000"/>
              <a:buBlip>
                <a:blip r:embed="rId3"/>
              </a:buBlip>
              <a:defRPr lang="en-US" sz="2000" kern="1200" dirty="0" smtClean="0">
                <a:gradFill>
                  <a:gsLst>
                    <a:gs pos="0">
                      <a:schemeClr val="tx1"/>
                    </a:gs>
                    <a:gs pos="86000">
                      <a:schemeClr val="tx1"/>
                    </a:gs>
                  </a:gsLst>
                  <a:lin ang="5400000" scaled="0"/>
                </a:gradFill>
                <a:latin typeface="+mn-lt"/>
                <a:ea typeface="+mn-ea"/>
                <a:cs typeface="+mn-cs"/>
              </a:defRPr>
            </a:lvl3pPr>
            <a:lvl4pPr marL="1260000" indent="-460375" algn="l" defTabSz="914363" rtl="0" eaLnBrk="1" latinLnBrk="0" hangingPunct="1">
              <a:lnSpc>
                <a:spcPct val="90000"/>
              </a:lnSpc>
              <a:spcBef>
                <a:spcPct val="20000"/>
              </a:spcBef>
              <a:spcAft>
                <a:spcPts val="600"/>
              </a:spcAft>
              <a:buSzPct val="90000"/>
              <a:buBlip>
                <a:blip r:embed="rId3"/>
              </a:buBlip>
              <a:defRPr lang="en-US" sz="1800" kern="1200" dirty="0" smtClean="0">
                <a:gradFill>
                  <a:gsLst>
                    <a:gs pos="0">
                      <a:schemeClr val="tx1"/>
                    </a:gs>
                    <a:gs pos="86000">
                      <a:schemeClr val="tx1"/>
                    </a:gs>
                  </a:gsLst>
                  <a:lin ang="5400000" scaled="0"/>
                </a:gradFill>
                <a:latin typeface="+mn-lt"/>
                <a:ea typeface="+mn-ea"/>
                <a:cs typeface="+mn-cs"/>
              </a:defRPr>
            </a:lvl4pPr>
            <a:lvl5pPr marL="1620000" indent="-460375" algn="l" defTabSz="914363" rtl="0" eaLnBrk="1" latinLnBrk="0" hangingPunct="1">
              <a:lnSpc>
                <a:spcPct val="90000"/>
              </a:lnSpc>
              <a:spcBef>
                <a:spcPct val="20000"/>
              </a:spcBef>
              <a:spcAft>
                <a:spcPts val="600"/>
              </a:spcAft>
              <a:buSzPct val="90000"/>
              <a:buBlip>
                <a:blip r:embed="rId3"/>
              </a:buBlip>
              <a:defRPr lang="en-US" sz="1600" kern="1200" dirty="0">
                <a:gradFill>
                  <a:gsLst>
                    <a:gs pos="0">
                      <a:schemeClr val="tx1"/>
                    </a:gs>
                    <a:gs pos="86000">
                      <a:schemeClr val="tx1"/>
                    </a:gs>
                  </a:gsLst>
                  <a:lin ang="5400000" scaled="0"/>
                </a:gradFill>
                <a:latin typeface="+mn-lt"/>
                <a:ea typeface="+mn-ea"/>
                <a:cs typeface="+mn-cs"/>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0709316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6_Title Only">
    <p:bg>
      <p:bgPr>
        <a:solidFill>
          <a:schemeClr val="bg1"/>
        </a:solidFill>
        <a:effectLst/>
      </p:bgPr>
    </p:bg>
    <p:spTree>
      <p:nvGrpSpPr>
        <p:cNvPr id="1" name=""/>
        <p:cNvGrpSpPr/>
        <p:nvPr/>
      </p:nvGrpSpPr>
      <p:grpSpPr>
        <a:xfrm>
          <a:off x="0" y="0"/>
          <a:ext cx="0" cy="0"/>
          <a:chOff x="0" y="0"/>
          <a:chExt cx="0" cy="0"/>
        </a:xfrm>
      </p:grpSpPr>
      <p:pic>
        <p:nvPicPr>
          <p:cNvPr id="7" name="Picture 6" descr="totally empty copy.jpg"/>
          <p:cNvPicPr>
            <a:picLocks noChangeAspect="1"/>
          </p:cNvPicPr>
          <p:nvPr userDrawn="1"/>
        </p:nvPicPr>
        <p:blipFill>
          <a:blip r:embed="rId2" cstate="print"/>
          <a:stretch>
            <a:fillRect/>
          </a:stretch>
        </p:blipFill>
        <p:spPr>
          <a:xfrm>
            <a:off x="0" y="0"/>
            <a:ext cx="9144000" cy="6858000"/>
          </a:xfrm>
          <a:prstGeom prst="rect">
            <a:avLst/>
          </a:prstGeom>
        </p:spPr>
      </p:pic>
      <p:sp>
        <p:nvSpPr>
          <p:cNvPr id="8" name="Title 1"/>
          <p:cNvSpPr>
            <a:spLocks noGrp="1"/>
          </p:cNvSpPr>
          <p:nvPr>
            <p:ph type="ctrTitle" hasCustomPrompt="1"/>
          </p:nvPr>
        </p:nvSpPr>
        <p:spPr>
          <a:xfrm>
            <a:off x="228600" y="228600"/>
            <a:ext cx="8534400" cy="533400"/>
          </a:xfrm>
        </p:spPr>
        <p:txBody>
          <a:bodyPr>
            <a:normAutofit/>
          </a:bodyPr>
          <a:lstStyle>
            <a:lvl1pPr>
              <a:defRPr sz="3200" b="1">
                <a:solidFill>
                  <a:schemeClr val="tx1"/>
                </a:solidFill>
              </a:defRPr>
            </a:lvl1pPr>
          </a:lstStyle>
          <a:p>
            <a:r>
              <a:rPr lang="en-US" dirty="0" smtClean="0"/>
              <a:t>Main Title</a:t>
            </a:r>
            <a:endParaRPr lang="en-US" dirty="0"/>
          </a:p>
        </p:txBody>
      </p:sp>
      <p:sp>
        <p:nvSpPr>
          <p:cNvPr id="11" name="Footer Placeholder 4"/>
          <p:cNvSpPr>
            <a:spLocks noGrp="1"/>
          </p:cNvSpPr>
          <p:nvPr>
            <p:ph type="ftr" sz="quarter" idx="11"/>
          </p:nvPr>
        </p:nvSpPr>
        <p:spPr>
          <a:xfrm>
            <a:off x="9939" y="6626225"/>
            <a:ext cx="1793288" cy="171450"/>
          </a:xfrm>
          <a:prstGeom prst="rect">
            <a:avLst/>
          </a:prstGeom>
        </p:spPr>
        <p:txBody>
          <a:bodyPr/>
          <a:lstStyle>
            <a:lvl1pPr algn="l">
              <a:defRPr sz="800" i="1">
                <a:solidFill>
                  <a:schemeClr val="bg1"/>
                </a:solidFill>
              </a:defRPr>
            </a:lvl1pPr>
          </a:lstStyle>
          <a:p>
            <a:r>
              <a:rPr lang="en-US" dirty="0" smtClean="0"/>
              <a:t>Microsoft Confidential</a:t>
            </a:r>
            <a:endParaRPr lang="en-US" dirty="0"/>
          </a:p>
        </p:txBody>
      </p:sp>
      <p:sp>
        <p:nvSpPr>
          <p:cNvPr id="6" name="Slide Number Placeholder 5"/>
          <p:cNvSpPr txBox="1">
            <a:spLocks/>
          </p:cNvSpPr>
          <p:nvPr userDrawn="1"/>
        </p:nvSpPr>
        <p:spPr>
          <a:xfrm>
            <a:off x="8610600" y="6553200"/>
            <a:ext cx="457200" cy="24447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8C80E9AE-F369-4A07-8789-D792D853E649}"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Segoe UI"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Segoe UI" pitchFamily="34" charset="0"/>
            </a:endParaRPr>
          </a:p>
        </p:txBody>
      </p:sp>
      <p:sp>
        <p:nvSpPr>
          <p:cNvPr id="9" name="Content Placeholder 2"/>
          <p:cNvSpPr>
            <a:spLocks noGrp="1"/>
          </p:cNvSpPr>
          <p:nvPr>
            <p:ph idx="1"/>
          </p:nvPr>
        </p:nvSpPr>
        <p:spPr>
          <a:xfrm>
            <a:off x="266700" y="1143000"/>
            <a:ext cx="8420100" cy="5257800"/>
          </a:xfrm>
        </p:spPr>
        <p:txBody>
          <a:bodyPr/>
          <a:lstStyle>
            <a:lvl1pPr>
              <a:buFont typeface="Arial" pitchFamily="34" charset="0"/>
              <a:buNone/>
              <a:defRPr/>
            </a:lvl1pPr>
            <a:lvl2pPr marL="0" indent="-460375" algn="l" defTabSz="914363" rtl="0" eaLnBrk="1" latinLnBrk="0" hangingPunct="1">
              <a:lnSpc>
                <a:spcPct val="90000"/>
              </a:lnSpc>
              <a:spcBef>
                <a:spcPct val="20000"/>
              </a:spcBef>
              <a:spcAft>
                <a:spcPts val="600"/>
              </a:spcAft>
              <a:buSzPct val="90000"/>
              <a:buBlip>
                <a:blip r:embed="rId3"/>
              </a:buBlip>
              <a:defRPr lang="en-US" sz="2400" kern="1200" dirty="0" smtClean="0">
                <a:gradFill>
                  <a:gsLst>
                    <a:gs pos="0">
                      <a:schemeClr val="tx1"/>
                    </a:gs>
                    <a:gs pos="86000">
                      <a:schemeClr val="tx1"/>
                    </a:gs>
                  </a:gsLst>
                  <a:lin ang="5400000" scaled="0"/>
                </a:gradFill>
                <a:latin typeface="+mn-lt"/>
                <a:ea typeface="+mn-ea"/>
                <a:cs typeface="+mn-cs"/>
              </a:defRPr>
            </a:lvl2pPr>
            <a:lvl3pPr marL="900000" indent="-460375" algn="l" defTabSz="914363" rtl="0" eaLnBrk="1" latinLnBrk="0" hangingPunct="1">
              <a:lnSpc>
                <a:spcPct val="90000"/>
              </a:lnSpc>
              <a:spcBef>
                <a:spcPct val="20000"/>
              </a:spcBef>
              <a:spcAft>
                <a:spcPts val="600"/>
              </a:spcAft>
              <a:buSzPct val="90000"/>
              <a:buBlip>
                <a:blip r:embed="rId3"/>
              </a:buBlip>
              <a:defRPr lang="en-US" sz="2000" kern="1200" dirty="0" smtClean="0">
                <a:gradFill>
                  <a:gsLst>
                    <a:gs pos="0">
                      <a:schemeClr val="tx1"/>
                    </a:gs>
                    <a:gs pos="86000">
                      <a:schemeClr val="tx1"/>
                    </a:gs>
                  </a:gsLst>
                  <a:lin ang="5400000" scaled="0"/>
                </a:gradFill>
                <a:latin typeface="+mn-lt"/>
                <a:ea typeface="+mn-ea"/>
                <a:cs typeface="+mn-cs"/>
              </a:defRPr>
            </a:lvl3pPr>
            <a:lvl4pPr marL="1260000" indent="-460375" algn="l" defTabSz="914363" rtl="0" eaLnBrk="1" latinLnBrk="0" hangingPunct="1">
              <a:lnSpc>
                <a:spcPct val="90000"/>
              </a:lnSpc>
              <a:spcBef>
                <a:spcPct val="20000"/>
              </a:spcBef>
              <a:spcAft>
                <a:spcPts val="600"/>
              </a:spcAft>
              <a:buSzPct val="90000"/>
              <a:buBlip>
                <a:blip r:embed="rId3"/>
              </a:buBlip>
              <a:defRPr lang="en-US" sz="1800" kern="1200" dirty="0" smtClean="0">
                <a:gradFill>
                  <a:gsLst>
                    <a:gs pos="0">
                      <a:schemeClr val="tx1"/>
                    </a:gs>
                    <a:gs pos="86000">
                      <a:schemeClr val="tx1"/>
                    </a:gs>
                  </a:gsLst>
                  <a:lin ang="5400000" scaled="0"/>
                </a:gradFill>
                <a:latin typeface="+mn-lt"/>
                <a:ea typeface="+mn-ea"/>
                <a:cs typeface="+mn-cs"/>
              </a:defRPr>
            </a:lvl4pPr>
            <a:lvl5pPr marL="1620000" indent="-460375" algn="l" defTabSz="914363" rtl="0" eaLnBrk="1" latinLnBrk="0" hangingPunct="1">
              <a:lnSpc>
                <a:spcPct val="90000"/>
              </a:lnSpc>
              <a:spcBef>
                <a:spcPct val="20000"/>
              </a:spcBef>
              <a:spcAft>
                <a:spcPts val="600"/>
              </a:spcAft>
              <a:buSzPct val="90000"/>
              <a:buBlip>
                <a:blip r:embed="rId3"/>
              </a:buBlip>
              <a:defRPr lang="en-US" sz="1600" kern="1200" dirty="0">
                <a:gradFill>
                  <a:gsLst>
                    <a:gs pos="0">
                      <a:schemeClr val="tx1"/>
                    </a:gs>
                    <a:gs pos="86000">
                      <a:schemeClr val="tx1"/>
                    </a:gs>
                  </a:gsLst>
                  <a:lin ang="5400000" scaled="0"/>
                </a:gradFill>
                <a:latin typeface="+mn-lt"/>
                <a:ea typeface="+mn-ea"/>
                <a:cs typeface="+mn-cs"/>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0709316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389437" y="1905000"/>
            <a:ext cx="8363937" cy="21082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27075" y="1447800"/>
            <a:ext cx="7038975" cy="498598"/>
          </a:xfrm>
        </p:spPr>
        <p:txBody>
          <a:bodyPr anchor="t" anchorCtr="0">
            <a:spAutoFit/>
          </a:bodyPr>
          <a:lstStyle>
            <a:lvl1pPr>
              <a:lnSpc>
                <a:spcPct val="90000"/>
              </a:lnSpc>
              <a:defRPr sz="3600"/>
            </a:lvl1pPr>
          </a:lstStyle>
          <a:p>
            <a:r>
              <a:rPr lang="en-US" smtClean="0"/>
              <a:t>Click to edit Master title style</a:t>
            </a:r>
            <a:endParaRPr lang="en-US" dirty="0"/>
          </a:p>
        </p:txBody>
      </p:sp>
      <p:sp>
        <p:nvSpPr>
          <p:cNvPr id="3" name="Subtitle 2"/>
          <p:cNvSpPr>
            <a:spLocks noGrp="1"/>
          </p:cNvSpPr>
          <p:nvPr>
            <p:ph type="subTitle" idx="1" hasCustomPrompt="1"/>
          </p:nvPr>
        </p:nvSpPr>
        <p:spPr>
          <a:xfrm>
            <a:off x="727076" y="1853044"/>
            <a:ext cx="7038975" cy="517065"/>
          </a:xfrm>
        </p:spPr>
        <p:txBody>
          <a:bodyPr tIns="182880">
            <a:spAutoFit/>
          </a:bodyPr>
          <a:lstStyle>
            <a:lvl1pPr marL="0" indent="0" algn="l">
              <a:lnSpc>
                <a:spcPct val="90000"/>
              </a:lnSpc>
              <a:spcBef>
                <a:spcPts val="0"/>
              </a:spcBef>
              <a:buNone/>
              <a:defRPr sz="2400" b="0">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click to edit master subtitle style</a:t>
            </a:r>
            <a:endParaRPr lang="en-US" dirty="0"/>
          </a:p>
        </p:txBody>
      </p:sp>
      <p:sp>
        <p:nvSpPr>
          <p:cNvPr id="7" name="Text Placeholder 6"/>
          <p:cNvSpPr>
            <a:spLocks noGrp="1"/>
          </p:cNvSpPr>
          <p:nvPr>
            <p:ph type="body" sz="quarter" idx="10" hasCustomPrompt="1"/>
          </p:nvPr>
        </p:nvSpPr>
        <p:spPr>
          <a:xfrm>
            <a:off x="1074324" y="4623492"/>
            <a:ext cx="7337839"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0" u="none" strike="noStrike" kern="1200" cap="none" spc="-642" normalizeH="0" baseline="0" noProof="0" dirty="0" smtClean="0">
                <a:ln w="11430"/>
                <a:gradFill>
                  <a:gsLst>
                    <a:gs pos="0">
                      <a:schemeClr val="tx1"/>
                    </a:gs>
                    <a:gs pos="88000">
                      <a:schemeClr val="tx1"/>
                    </a:gs>
                  </a:gsLst>
                  <a:lin ang="5400000"/>
                </a:gradFill>
                <a:effectLst/>
                <a:uLnTx/>
                <a:uFillTx/>
                <a:latin typeface="+mj-lt"/>
                <a:ea typeface="+mn-ea"/>
                <a:cs typeface="+mn-cs"/>
              </a:defRPr>
            </a:lvl1pPr>
          </a:lstStyle>
          <a:p>
            <a:pPr lvl="0"/>
            <a:r>
              <a:rPr lang="en-US" dirty="0" smtClean="0"/>
              <a:t>click to…</a:t>
            </a:r>
          </a:p>
        </p:txBody>
      </p:sp>
    </p:spTree>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9436" y="228600"/>
            <a:ext cx="8363938" cy="609398"/>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389436" y="1447800"/>
            <a:ext cx="8363938" cy="20005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389436" y="1447800"/>
            <a:ext cx="8363938" cy="2000548"/>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389436" y="1447800"/>
            <a:ext cx="4115872"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37501" y="1447800"/>
            <a:ext cx="4115872"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WALKIN - Prints in GRAYSCALE">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userDrawn="1"/>
        </p:nvSpPr>
        <p:spPr bwMode="auto">
          <a:xfrm>
            <a:off x="1" y="1153297"/>
            <a:ext cx="9144000" cy="1503406"/>
          </a:xfrm>
          <a:prstGeom prst="rect">
            <a:avLst/>
          </a:prstGeom>
          <a:gradFill flip="none" rotWithShape="1">
            <a:gsLst>
              <a:gs pos="0">
                <a:schemeClr val="accent6">
                  <a:alpha val="30000"/>
                </a:schemeClr>
              </a:gs>
              <a:gs pos="100000">
                <a:schemeClr val="accent6">
                  <a:alpha val="0"/>
                </a:schemeClr>
              </a:gs>
            </a:gsLst>
            <a:lin ang="0" scaled="1"/>
            <a:tileRect/>
          </a:gradFill>
          <a:ln>
            <a:noFill/>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1600" i="1" dirty="0">
              <a:gradFill>
                <a:gsLst>
                  <a:gs pos="0">
                    <a:srgbClr val="FFFFFF"/>
                  </a:gs>
                  <a:gs pos="86000">
                    <a:srgbClr val="FFFFFF"/>
                  </a:gs>
                </a:gsLst>
                <a:lin ang="5400000" scaled="0"/>
              </a:gradFill>
              <a:latin typeface="Segoe" pitchFamily="34" charset="0"/>
            </a:endParaRPr>
          </a:p>
        </p:txBody>
      </p:sp>
      <p:pic>
        <p:nvPicPr>
          <p:cNvPr id="3" name="Picture 2"/>
          <p:cNvPicPr>
            <a:picLocks noChangeAspect="1"/>
          </p:cNvPicPr>
          <p:nvPr userDrawn="1"/>
        </p:nvPicPr>
        <p:blipFill>
          <a:blip r:embed="rId3" cstate="screen">
            <a:alphaModFix amt="20000"/>
            <a:extLst>
              <a:ext uri="{28A0092B-C50C-407E-A947-70E740481C1C}">
                <a14:useLocalDpi xmlns:a14="http://schemas.microsoft.com/office/drawing/2010/main"/>
              </a:ext>
            </a:extLst>
          </a:blip>
          <a:stretch>
            <a:fillRect/>
          </a:stretch>
        </p:blipFill>
        <p:spPr>
          <a:xfrm>
            <a:off x="0" y="1713933"/>
            <a:ext cx="9144000" cy="5143501"/>
          </a:xfrm>
          <a:prstGeom prst="rect">
            <a:avLst/>
          </a:prstGeom>
          <a:blipFill dpi="0" rotWithShape="1">
            <a:blip r:embed="rId4">
              <a:alphaModFix amt="20000"/>
            </a:blip>
            <a:srcRect/>
            <a:stretch>
              <a:fillRect/>
            </a:stretch>
          </a:blipFill>
          <a:ln w="55000" cap="flat" cmpd="thickThin" algn="ctr">
            <a:noFill/>
            <a:prstDash val="solid"/>
            <a:headEnd type="none" w="med" len="med"/>
            <a:tailEnd type="none" w="med" len="med"/>
          </a:ln>
          <a:effectLst/>
        </p:spPr>
      </p:pic>
      <p:pic>
        <p:nvPicPr>
          <p:cNvPr id="4" name="Picture 2" descr="Microsoft logo and tagline"/>
          <p:cNvPicPr>
            <a:picLocks noChangeArrowheads="1"/>
          </p:cNvPicPr>
          <p:nvPr userDrawn="1"/>
        </p:nvPicPr>
        <p:blipFill rotWithShape="1">
          <a:blip r:embed="rId5" cstate="screen">
            <a:extLst>
              <a:ext uri="{28A0092B-C50C-407E-A947-70E740481C1C}">
                <a14:useLocalDpi xmlns:a14="http://schemas.microsoft.com/office/drawing/2010/main"/>
              </a:ext>
            </a:extLst>
          </a:blip>
          <a:stretch/>
        </p:blipFill>
        <p:spPr bwMode="black">
          <a:xfrm>
            <a:off x="387055" y="6418704"/>
            <a:ext cx="1274064" cy="213360"/>
          </a:xfrm>
          <a:prstGeom prst="rect">
            <a:avLst/>
          </a:prstGeom>
          <a:noFill/>
          <a:ln>
            <a:noFill/>
          </a:ln>
        </p:spPr>
      </p:pic>
      <p:sp>
        <p:nvSpPr>
          <p:cNvPr id="6" name="Title 1"/>
          <p:cNvSpPr>
            <a:spLocks noGrp="1"/>
          </p:cNvSpPr>
          <p:nvPr>
            <p:ph type="ctrTitle"/>
          </p:nvPr>
        </p:nvSpPr>
        <p:spPr>
          <a:xfrm>
            <a:off x="381000" y="1312701"/>
            <a:ext cx="8031163" cy="1184600"/>
          </a:xfrm>
        </p:spPr>
        <p:txBody>
          <a:bodyPr anchor="ctr" anchorCtr="0">
            <a:noAutofit/>
          </a:bodyPr>
          <a:lstStyle>
            <a:lvl1pPr>
              <a:lnSpc>
                <a:spcPct val="90000"/>
              </a:lnSpc>
              <a:defRPr sz="4000"/>
            </a:lvl1pPr>
          </a:lstStyle>
          <a:p>
            <a:r>
              <a:rPr lang="en-US" smtClean="0"/>
              <a:t>Click to edit Master title style</a:t>
            </a:r>
            <a:endParaRPr lang="en-US" dirty="0"/>
          </a:p>
        </p:txBody>
      </p:sp>
      <p:sp>
        <p:nvSpPr>
          <p:cNvPr id="7" name="Subtitle 2"/>
          <p:cNvSpPr>
            <a:spLocks noGrp="1"/>
          </p:cNvSpPr>
          <p:nvPr>
            <p:ph type="subTitle" idx="1"/>
          </p:nvPr>
        </p:nvSpPr>
        <p:spPr>
          <a:xfrm>
            <a:off x="387056" y="3880145"/>
            <a:ext cx="4184944" cy="463255"/>
          </a:xfrm>
        </p:spPr>
        <p:txBody>
          <a:bodyPr tIns="0">
            <a:noAutofit/>
          </a:bodyPr>
          <a:lstStyle>
            <a:lvl1pPr marL="0" indent="0" algn="l">
              <a:lnSpc>
                <a:spcPct val="90000"/>
              </a:lnSpc>
              <a:spcBef>
                <a:spcPts val="0"/>
              </a:spcBef>
              <a:buNone/>
              <a:defRPr sz="2800">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WALKIN - Prints in GRAYSCALE">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userDrawn="1"/>
        </p:nvSpPr>
        <p:spPr bwMode="auto">
          <a:xfrm>
            <a:off x="1" y="1153297"/>
            <a:ext cx="9144000" cy="1503406"/>
          </a:xfrm>
          <a:prstGeom prst="rect">
            <a:avLst/>
          </a:prstGeom>
          <a:gradFill flip="none" rotWithShape="1">
            <a:gsLst>
              <a:gs pos="0">
                <a:schemeClr val="accent6">
                  <a:alpha val="30000"/>
                </a:schemeClr>
              </a:gs>
              <a:gs pos="100000">
                <a:schemeClr val="accent6">
                  <a:alpha val="0"/>
                </a:schemeClr>
              </a:gs>
            </a:gsLst>
            <a:lin ang="0" scaled="1"/>
            <a:tileRect/>
          </a:gradFill>
          <a:ln>
            <a:noFill/>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1600" i="1" dirty="0">
              <a:gradFill>
                <a:gsLst>
                  <a:gs pos="0">
                    <a:srgbClr val="FFFFFF"/>
                  </a:gs>
                  <a:gs pos="86000">
                    <a:srgbClr val="FFFFFF"/>
                  </a:gs>
                </a:gsLst>
                <a:lin ang="5400000" scaled="0"/>
              </a:gradFill>
              <a:latin typeface="Segoe" pitchFamily="34" charset="0"/>
            </a:endParaRPr>
          </a:p>
        </p:txBody>
      </p:sp>
      <p:pic>
        <p:nvPicPr>
          <p:cNvPr id="4" name="Picture 2" descr="Microsoft logo and tagline"/>
          <p:cNvPicPr>
            <a:picLocks noChangeArrowheads="1"/>
          </p:cNvPicPr>
          <p:nvPr userDrawn="1"/>
        </p:nvPicPr>
        <p:blipFill rotWithShape="1">
          <a:blip r:embed="rId3" cstate="screen">
            <a:extLst>
              <a:ext uri="{28A0092B-C50C-407E-A947-70E740481C1C}">
                <a14:useLocalDpi xmlns:a14="http://schemas.microsoft.com/office/drawing/2010/main"/>
              </a:ext>
            </a:extLst>
          </a:blip>
          <a:stretch/>
        </p:blipFill>
        <p:spPr bwMode="black">
          <a:xfrm>
            <a:off x="387055" y="6418704"/>
            <a:ext cx="1274064" cy="213360"/>
          </a:xfrm>
          <a:prstGeom prst="rect">
            <a:avLst/>
          </a:prstGeom>
          <a:noFill/>
          <a:ln>
            <a:noFill/>
          </a:ln>
        </p:spPr>
      </p:pic>
      <p:sp>
        <p:nvSpPr>
          <p:cNvPr id="6" name="Title 1"/>
          <p:cNvSpPr>
            <a:spLocks noGrp="1"/>
          </p:cNvSpPr>
          <p:nvPr>
            <p:ph type="ctrTitle"/>
          </p:nvPr>
        </p:nvSpPr>
        <p:spPr>
          <a:xfrm>
            <a:off x="381000" y="1312701"/>
            <a:ext cx="8031163" cy="1184600"/>
          </a:xfrm>
        </p:spPr>
        <p:txBody>
          <a:bodyPr anchor="ctr" anchorCtr="0">
            <a:noAutofit/>
          </a:bodyPr>
          <a:lstStyle>
            <a:lvl1pPr>
              <a:lnSpc>
                <a:spcPct val="90000"/>
              </a:lnSpc>
              <a:defRPr sz="4000"/>
            </a:lvl1pPr>
          </a:lstStyle>
          <a:p>
            <a:r>
              <a:rPr lang="en-US" smtClean="0"/>
              <a:t>Click to edit Master title style</a:t>
            </a:r>
            <a:endParaRPr lang="en-US" dirty="0"/>
          </a:p>
        </p:txBody>
      </p:sp>
      <p:sp>
        <p:nvSpPr>
          <p:cNvPr id="7" name="Subtitle 2"/>
          <p:cNvSpPr>
            <a:spLocks noGrp="1"/>
          </p:cNvSpPr>
          <p:nvPr>
            <p:ph type="subTitle" idx="1"/>
          </p:nvPr>
        </p:nvSpPr>
        <p:spPr>
          <a:xfrm>
            <a:off x="387056" y="3880145"/>
            <a:ext cx="4184944" cy="463255"/>
          </a:xfrm>
        </p:spPr>
        <p:txBody>
          <a:bodyPr tIns="0">
            <a:noAutofit/>
          </a:bodyPr>
          <a:lstStyle>
            <a:lvl1pPr marL="0" indent="0" algn="l">
              <a:lnSpc>
                <a:spcPct val="90000"/>
              </a:lnSpc>
              <a:spcBef>
                <a:spcPts val="0"/>
              </a:spcBef>
              <a:buNone/>
              <a:defRPr sz="2800">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4069601404"/>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theme" Target="../theme/theme2.xml"/><Relationship Id="rId1" Type="http://schemas.openxmlformats.org/officeDocument/2006/relationships/slideLayout" Target="../slideLayouts/slideLayout18.xml"/><Relationship Id="rId4" Type="http://schemas.openxmlformats.org/officeDocument/2006/relationships/image" Target="../media/image1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9436" y="228600"/>
            <a:ext cx="8363938" cy="4985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9436" y="1447800"/>
            <a:ext cx="8363937"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700" r:id="rId6"/>
    <p:sldLayoutId id="2147483701" r:id="rId7"/>
    <p:sldLayoutId id="2147483702" r:id="rId8"/>
    <p:sldLayoutId id="2147483722" r:id="rId9"/>
    <p:sldLayoutId id="2147483703" r:id="rId10"/>
    <p:sldLayoutId id="2147483704" r:id="rId11"/>
    <p:sldLayoutId id="2147483723" r:id="rId12"/>
    <p:sldLayoutId id="2147483724" r:id="rId13"/>
    <p:sldLayoutId id="2147483725" r:id="rId14"/>
    <p:sldLayoutId id="2147483726" r:id="rId15"/>
    <p:sldLayoutId id="2147483727" r:id="rId16"/>
    <p:sldLayoutId id="2147483728" r:id="rId17"/>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36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80000"/>
        <a:buFontTx/>
        <a:buBlip>
          <a:blip r:embed="rId20"/>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80000"/>
        <a:buFontTx/>
        <a:buBlip>
          <a:blip r:embed="rId20"/>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80000"/>
        <a:buFontTx/>
        <a:buBlip>
          <a:blip r:embed="rId20"/>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80000"/>
        <a:buFontTx/>
        <a:buBlip>
          <a:blip r:embed="rId20"/>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80000"/>
        <a:buFontTx/>
        <a:buBlip>
          <a:blip r:embed="rId20"/>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4" name="Picture 3" descr="white rectangle.png"/>
          <p:cNvPicPr>
            <a:picLocks noChangeAspect="1"/>
          </p:cNvPicPr>
          <p:nvPr/>
        </p:nvPicPr>
        <p:blipFill>
          <a:blip r:embed="rId4"/>
          <a:srcRect b="10453"/>
          <a:stretch>
            <a:fillRect/>
          </a:stretch>
        </p:blipFill>
        <p:spPr>
          <a:xfrm>
            <a:off x="0" y="1299706"/>
            <a:ext cx="9144000" cy="5558294"/>
          </a:xfrm>
          <a:prstGeom prst="rect">
            <a:avLst/>
          </a:prstGeom>
        </p:spPr>
      </p:pic>
      <p:sp>
        <p:nvSpPr>
          <p:cNvPr id="2" name="Title Placeholder 1"/>
          <p:cNvSpPr>
            <a:spLocks noGrp="1"/>
          </p:cNvSpPr>
          <p:nvPr>
            <p:ph type="title"/>
          </p:nvPr>
        </p:nvSpPr>
        <p:spPr>
          <a:xfrm>
            <a:off x="389436" y="228601"/>
            <a:ext cx="8363938" cy="609398"/>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389437" y="1905000"/>
            <a:ext cx="8363936" cy="2108269"/>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dk1" tx1="lt1" bg2="dk2" tx2="lt2" accent1="accent1" accent2="accent2" accent3="accent3" accent4="accent4" accent5="accent5" accent6="accent6" hlink="hlink" folHlink="folHlink"/>
  <p:sldLayoutIdLst>
    <p:sldLayoutId id="2147483721" r:id="rId1"/>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a:ln w="3175">
            <a:noFill/>
          </a:ln>
          <a:gradFill flip="none" rotWithShape="1">
            <a:gsLst>
              <a:gs pos="0">
                <a:schemeClr val="tx1"/>
              </a:gs>
              <a:gs pos="86000">
                <a:schemeClr val="tx1"/>
              </a:gs>
            </a:gsLst>
            <a:lin ang="5400000" scaled="0"/>
            <a:tileRect/>
          </a:gradFill>
          <a:effectLst/>
          <a:latin typeface="Segoe UI" pitchFamily="34" charset="0"/>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0" kern="1200">
          <a:gradFill>
            <a:gsLst>
              <a:gs pos="0">
                <a:srgbClr val="000000"/>
              </a:gs>
              <a:gs pos="86000">
                <a:srgbClr val="000000"/>
              </a:gs>
            </a:gsLst>
            <a:lin ang="5400000" scaled="0"/>
          </a:gradFill>
          <a:latin typeface="Consolas" pitchFamily="49" charset="0"/>
          <a:ea typeface="+mn-ea"/>
          <a:cs typeface="Consolas" pitchFamily="49" charset="0"/>
        </a:defRPr>
      </a:lvl1pPr>
      <a:lvl2pPr marL="384954" indent="-7937" algn="l" defTabSz="914363" rtl="0" eaLnBrk="1" latinLnBrk="0" hangingPunct="1">
        <a:lnSpc>
          <a:spcPct val="90000"/>
        </a:lnSpc>
        <a:spcBef>
          <a:spcPct val="20000"/>
        </a:spcBef>
        <a:buFont typeface="Arial" pitchFamily="34" charset="0"/>
        <a:buNone/>
        <a:defRPr sz="2800" b="0" kern="1200">
          <a:gradFill>
            <a:gsLst>
              <a:gs pos="0">
                <a:srgbClr val="000000"/>
              </a:gs>
              <a:gs pos="86000">
                <a:srgbClr val="000000"/>
              </a:gs>
            </a:gsLst>
            <a:lin ang="5400000" scaled="0"/>
          </a:gradFill>
          <a:latin typeface="Consolas" pitchFamily="49" charset="0"/>
          <a:ea typeface="+mn-ea"/>
          <a:cs typeface="Consolas" pitchFamily="49" charset="0"/>
        </a:defRPr>
      </a:lvl2pPr>
      <a:lvl3pPr marL="761970" indent="-7937"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3pPr>
      <a:lvl4pPr marL="1094009" indent="7937"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4pPr>
      <a:lvl5pPr marL="1426047" indent="0"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image" Target="../media/image15.wmf"/><Relationship Id="rId4" Type="http://schemas.openxmlformats.org/officeDocument/2006/relationships/image" Target="../media/image14.jpeg"/></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14.jpeg"/></Relationships>
</file>

<file path=ppt/slides/_rels/slide5.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19.png"/><Relationship Id="rId11" Type="http://schemas.openxmlformats.org/officeDocument/2006/relationships/image" Target="../media/image24.wmf"/><Relationship Id="rId5" Type="http://schemas.openxmlformats.org/officeDocument/2006/relationships/image" Target="../media/image18.pn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png"/></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6.xml"/><Relationship Id="rId1" Type="http://schemas.openxmlformats.org/officeDocument/2006/relationships/vmlDrawing" Target="../drawings/vmlDrawing1.vml"/><Relationship Id="rId4" Type="http://schemas.openxmlformats.org/officeDocument/2006/relationships/image" Target="../media/image25.emf"/></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312701"/>
            <a:ext cx="8591550" cy="1184600"/>
          </a:xfrm>
        </p:spPr>
        <p:txBody>
          <a:bodyPr/>
          <a:lstStyle/>
          <a:p>
            <a:r>
              <a:rPr lang="en-US" sz="6600" smtClean="0"/>
              <a:t>MDS Overview</a:t>
            </a:r>
            <a:endParaRPr lang="en-US" sz="6600" dirty="0"/>
          </a:p>
        </p:txBody>
      </p:sp>
      <p:sp>
        <p:nvSpPr>
          <p:cNvPr id="3" name="Subtitle 2"/>
          <p:cNvSpPr>
            <a:spLocks noGrp="1"/>
          </p:cNvSpPr>
          <p:nvPr>
            <p:ph type="subTitle" idx="1"/>
          </p:nvPr>
        </p:nvSpPr>
        <p:spPr>
          <a:xfrm>
            <a:off x="234656" y="4645343"/>
            <a:ext cx="4184944" cy="463255"/>
          </a:xfrm>
        </p:spPr>
        <p:txBody>
          <a:bodyPr/>
          <a:lstStyle/>
          <a:p>
            <a:r>
              <a:rPr lang="en-US" sz="2400" dirty="0" smtClean="0"/>
              <a:t>Yair </a:t>
            </a:r>
            <a:r>
              <a:rPr lang="en-US" sz="2400" dirty="0" err="1" smtClean="0"/>
              <a:t>Helman</a:t>
            </a:r>
            <a:r>
              <a:rPr lang="en-US" sz="2400" dirty="0" smtClean="0"/>
              <a:t>	</a:t>
            </a:r>
          </a:p>
          <a:p>
            <a:r>
              <a:rPr lang="en-US" sz="2400" dirty="0" err="1" smtClean="0"/>
              <a:t>Pricipal</a:t>
            </a:r>
            <a:r>
              <a:rPr lang="en-US" sz="2400" dirty="0" smtClean="0"/>
              <a:t> Group Manager</a:t>
            </a:r>
          </a:p>
          <a:p>
            <a:r>
              <a:rPr lang="en-US" sz="2400" dirty="0" smtClean="0"/>
              <a:t>Master Data Services</a:t>
            </a:r>
          </a:p>
          <a:p>
            <a:r>
              <a:rPr lang="en-US" sz="2400" dirty="0" smtClean="0"/>
              <a:t>Microsoft Corporation</a:t>
            </a:r>
            <a:endParaRPr lang="en-US" sz="2400" dirty="0"/>
          </a:p>
        </p:txBody>
      </p:sp>
      <p:grpSp>
        <p:nvGrpSpPr>
          <p:cNvPr id="12" name="Group 11"/>
          <p:cNvGrpSpPr/>
          <p:nvPr/>
        </p:nvGrpSpPr>
        <p:grpSpPr>
          <a:xfrm>
            <a:off x="4968240" y="5662323"/>
            <a:ext cx="4076731" cy="1067903"/>
            <a:chOff x="4088130" y="2732661"/>
            <a:chExt cx="4076731" cy="1067903"/>
          </a:xfrm>
        </p:grpSpPr>
        <p:grpSp>
          <p:nvGrpSpPr>
            <p:cNvPr id="10" name="Group 9"/>
            <p:cNvGrpSpPr/>
            <p:nvPr/>
          </p:nvGrpSpPr>
          <p:grpSpPr>
            <a:xfrm>
              <a:off x="4819650" y="2846457"/>
              <a:ext cx="3345211" cy="954107"/>
              <a:chOff x="5114925" y="4267200"/>
              <a:chExt cx="3345211" cy="954107"/>
            </a:xfrm>
          </p:grpSpPr>
          <p:sp>
            <p:nvSpPr>
              <p:cNvPr id="6" name="TextBox 5"/>
              <p:cNvSpPr txBox="1"/>
              <p:nvPr/>
            </p:nvSpPr>
            <p:spPr>
              <a:xfrm>
                <a:off x="5114925" y="4267200"/>
                <a:ext cx="3345211" cy="954107"/>
              </a:xfrm>
              <a:prstGeom prst="rect">
                <a:avLst/>
              </a:prstGeom>
              <a:noFill/>
            </p:spPr>
            <p:txBody>
              <a:bodyPr wrap="none" lIns="0" tIns="0" rIns="0" bIns="0" rtlCol="0">
                <a:spAutoFit/>
              </a:bodyPr>
              <a:lstStyle/>
              <a:p>
                <a:r>
                  <a:rPr lang="en-US" sz="1400" dirty="0" smtClean="0">
                    <a:gradFill>
                      <a:gsLst>
                        <a:gs pos="0">
                          <a:schemeClr val="tx1"/>
                        </a:gs>
                        <a:gs pos="86000">
                          <a:schemeClr val="tx1"/>
                        </a:gs>
                      </a:gsLst>
                      <a:lin ang="5400000" scaled="0"/>
                    </a:gradFill>
                  </a:rPr>
                  <a:t>Microsoft </a:t>
                </a:r>
              </a:p>
              <a:p>
                <a:r>
                  <a:rPr lang="en-US" sz="3600" dirty="0" smtClean="0">
                    <a:gradFill>
                      <a:gsLst>
                        <a:gs pos="0">
                          <a:schemeClr val="tx1"/>
                        </a:gs>
                        <a:gs pos="86000">
                          <a:schemeClr val="tx1"/>
                        </a:gs>
                      </a:gsLst>
                      <a:lin ang="5400000" scaled="0"/>
                    </a:gradFill>
                  </a:rPr>
                  <a:t>SQL Server 2012</a:t>
                </a:r>
              </a:p>
              <a:p>
                <a:endParaRPr lang="en-US" sz="1200" dirty="0" smtClean="0">
                  <a:gradFill>
                    <a:gsLst>
                      <a:gs pos="0">
                        <a:schemeClr val="tx1"/>
                      </a:gs>
                      <a:gs pos="86000">
                        <a:schemeClr val="tx1"/>
                      </a:gs>
                    </a:gsLst>
                    <a:lin ang="5400000" scaled="0"/>
                  </a:gradFill>
                </a:endParaRPr>
              </a:p>
            </p:txBody>
          </p:sp>
          <p:sp>
            <p:nvSpPr>
              <p:cNvPr id="8" name="TextBox 7"/>
              <p:cNvSpPr txBox="1"/>
              <p:nvPr/>
            </p:nvSpPr>
            <p:spPr>
              <a:xfrm>
                <a:off x="5895975" y="4305300"/>
                <a:ext cx="314325" cy="123111"/>
              </a:xfrm>
              <a:prstGeom prst="rect">
                <a:avLst/>
              </a:prstGeom>
              <a:noFill/>
            </p:spPr>
            <p:txBody>
              <a:bodyPr wrap="square" lIns="0" tIns="0" rIns="0" bIns="0" rtlCol="0">
                <a:spAutoFit/>
              </a:bodyPr>
              <a:lstStyle/>
              <a:p>
                <a:r>
                  <a:rPr lang="en-US" sz="800" dirty="0" smtClean="0">
                    <a:gradFill>
                      <a:gsLst>
                        <a:gs pos="0">
                          <a:schemeClr val="tx1"/>
                        </a:gs>
                        <a:gs pos="86000">
                          <a:schemeClr val="tx1"/>
                        </a:gs>
                      </a:gsLst>
                      <a:lin ang="5400000" scaled="0"/>
                    </a:gradFill>
                  </a:rPr>
                  <a:t>®</a:t>
                </a:r>
              </a:p>
            </p:txBody>
          </p:sp>
          <p:sp>
            <p:nvSpPr>
              <p:cNvPr id="9" name="TextBox 8"/>
              <p:cNvSpPr txBox="1"/>
              <p:nvPr/>
            </p:nvSpPr>
            <p:spPr>
              <a:xfrm>
                <a:off x="7324725" y="4663647"/>
                <a:ext cx="314325" cy="123111"/>
              </a:xfrm>
              <a:prstGeom prst="rect">
                <a:avLst/>
              </a:prstGeom>
              <a:noFill/>
            </p:spPr>
            <p:txBody>
              <a:bodyPr wrap="square" lIns="0" tIns="0" rIns="0" bIns="0" rtlCol="0">
                <a:spAutoFit/>
              </a:bodyPr>
              <a:lstStyle/>
              <a:p>
                <a:r>
                  <a:rPr lang="en-US" sz="800" dirty="0" smtClean="0">
                    <a:gradFill>
                      <a:gsLst>
                        <a:gs pos="0">
                          <a:schemeClr val="tx1"/>
                        </a:gs>
                        <a:gs pos="86000">
                          <a:schemeClr val="tx1"/>
                        </a:gs>
                      </a:gsLst>
                      <a:lin ang="5400000" scaled="0"/>
                    </a:gradFill>
                  </a:rPr>
                  <a:t>®</a:t>
                </a:r>
              </a:p>
            </p:txBody>
          </p:sp>
        </p:grpSp>
        <p:pic>
          <p:nvPicPr>
            <p:cNvPr id="13" name="Picture 12"/>
            <p:cNvPicPr>
              <a:picLocks noChangeAspect="1"/>
            </p:cNvPicPr>
            <p:nvPr/>
          </p:nvPicPr>
          <p:blipFill rotWithShape="1">
            <a:blip r:embed="rId2">
              <a:extLst>
                <a:ext uri="{28A0092B-C50C-407E-A947-70E740481C1C}">
                  <a14:useLocalDpi xmlns:a14="http://schemas.microsoft.com/office/drawing/2010/main" val="0"/>
                </a:ext>
              </a:extLst>
            </a:blip>
            <a:srcRect r="79895" b="20535"/>
            <a:stretch/>
          </p:blipFill>
          <p:spPr>
            <a:xfrm>
              <a:off x="4088130" y="2732661"/>
              <a:ext cx="731520" cy="822960"/>
            </a:xfrm>
            <a:prstGeom prst="rect">
              <a:avLst/>
            </a:prstGeom>
            <a:noFill/>
          </p:spPr>
        </p:pic>
      </p:grpSp>
    </p:spTree>
    <p:extLst>
      <p:ext uri="{BB962C8B-B14F-4D97-AF65-F5344CB8AC3E}">
        <p14:creationId xmlns:p14="http://schemas.microsoft.com/office/powerpoint/2010/main" val="2534640834"/>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vert="horz" lIns="91440" tIns="45720" rIns="91440" bIns="45720" rtlCol="0" anchor="ctr">
            <a:normAutofit fontScale="90000"/>
          </a:bodyPr>
          <a:lstStyle/>
          <a:p>
            <a:r>
              <a:rPr lang="en-US" dirty="0"/>
              <a:t>What is Master Data?</a:t>
            </a:r>
          </a:p>
        </p:txBody>
      </p:sp>
      <p:sp>
        <p:nvSpPr>
          <p:cNvPr id="4" name="Content Placeholder 3"/>
          <p:cNvSpPr>
            <a:spLocks noGrp="1"/>
          </p:cNvSpPr>
          <p:nvPr>
            <p:ph idx="4294967295"/>
          </p:nvPr>
        </p:nvSpPr>
        <p:spPr>
          <a:xfrm>
            <a:off x="0" y="1143000"/>
            <a:ext cx="8420100" cy="4495800"/>
          </a:xfrm>
        </p:spPr>
        <p:txBody>
          <a:bodyPr>
            <a:normAutofit/>
          </a:bodyPr>
          <a:lstStyle/>
          <a:p>
            <a:pPr marL="457200" lvl="1" indent="-457200" defTabSz="914363">
              <a:lnSpc>
                <a:spcPct val="90000"/>
              </a:lnSpc>
              <a:spcBef>
                <a:spcPct val="20000"/>
              </a:spcBef>
              <a:buSzPct val="90000"/>
              <a:buFont typeface="Arial" pitchFamily="34" charset="0"/>
              <a:buChar char="•"/>
            </a:pPr>
            <a:r>
              <a:rPr lang="en-US" dirty="0">
                <a:gradFill>
                  <a:gsLst>
                    <a:gs pos="0">
                      <a:schemeClr val="tx1"/>
                    </a:gs>
                    <a:gs pos="86000">
                      <a:schemeClr val="tx1"/>
                    </a:gs>
                  </a:gsLst>
                  <a:lin ang="5400000" scaled="0"/>
                </a:gradFill>
                <a:latin typeface="+mn-lt"/>
                <a:cs typeface="+mn-cs"/>
              </a:rPr>
              <a:t>Master Data is the set of </a:t>
            </a:r>
            <a:r>
              <a:rPr lang="en-US" dirty="0" smtClean="0">
                <a:gradFill>
                  <a:gsLst>
                    <a:gs pos="0">
                      <a:schemeClr val="tx1"/>
                    </a:gs>
                    <a:gs pos="86000">
                      <a:schemeClr val="tx1"/>
                    </a:gs>
                  </a:gsLst>
                  <a:lin ang="5400000" scaled="0"/>
                </a:gradFill>
                <a:latin typeface="+mn-lt"/>
                <a:cs typeface="+mn-cs"/>
              </a:rPr>
              <a:t>data </a:t>
            </a:r>
            <a:r>
              <a:rPr lang="en-US" dirty="0">
                <a:gradFill>
                  <a:gsLst>
                    <a:gs pos="0">
                      <a:schemeClr val="tx1"/>
                    </a:gs>
                    <a:gs pos="86000">
                      <a:schemeClr val="tx1"/>
                    </a:gs>
                  </a:gsLst>
                  <a:lin ang="5400000" scaled="0"/>
                </a:gradFill>
                <a:latin typeface="+mn-lt"/>
                <a:cs typeface="+mn-cs"/>
              </a:rPr>
              <a:t>objects that are </a:t>
            </a:r>
            <a:r>
              <a:rPr lang="en-US" dirty="0" smtClean="0">
                <a:gradFill>
                  <a:gsLst>
                    <a:gs pos="0">
                      <a:schemeClr val="tx1"/>
                    </a:gs>
                    <a:gs pos="86000">
                      <a:schemeClr val="tx1"/>
                    </a:gs>
                  </a:gsLst>
                  <a:lin ang="5400000" scaled="0"/>
                </a:gradFill>
                <a:latin typeface="+mn-lt"/>
                <a:cs typeface="+mn-cs"/>
              </a:rPr>
              <a:t>at the center of business activities </a:t>
            </a:r>
            <a:r>
              <a:rPr lang="en-US" dirty="0">
                <a:gradFill>
                  <a:gsLst>
                    <a:gs pos="0">
                      <a:schemeClr val="tx1"/>
                    </a:gs>
                    <a:gs pos="86000">
                      <a:schemeClr val="tx1"/>
                    </a:gs>
                  </a:gsLst>
                  <a:lin ang="5400000" scaled="0"/>
                </a:gradFill>
                <a:latin typeface="+mn-lt"/>
                <a:cs typeface="+mn-cs"/>
              </a:rPr>
              <a:t>(Customers, Products, Cost Centers, Locations, Assets, Tasks …) </a:t>
            </a:r>
            <a:r>
              <a:rPr lang="en-US" dirty="0" smtClean="0">
                <a:gradFill>
                  <a:gsLst>
                    <a:gs pos="0">
                      <a:schemeClr val="tx1"/>
                    </a:gs>
                    <a:gs pos="86000">
                      <a:schemeClr val="tx1"/>
                    </a:gs>
                  </a:gsLst>
                  <a:lin ang="5400000" scaled="0"/>
                </a:gradFill>
                <a:latin typeface="+mn-lt"/>
                <a:cs typeface="+mn-cs"/>
              </a:rPr>
              <a:t>requiring</a:t>
            </a:r>
          </a:p>
          <a:p>
            <a:pPr marL="860425" lvl="2" indent="-457200">
              <a:buSzPct val="90000"/>
              <a:buFont typeface="Arial" pitchFamily="34" charset="0"/>
              <a:buChar char="•"/>
            </a:pPr>
            <a:r>
              <a:rPr lang="en-US" dirty="0" smtClean="0"/>
              <a:t>Continuous quality </a:t>
            </a:r>
            <a:r>
              <a:rPr lang="en-US" dirty="0"/>
              <a:t>management </a:t>
            </a:r>
            <a:endParaRPr lang="en-US" sz="1400" dirty="0"/>
          </a:p>
          <a:p>
            <a:pPr marL="860425" lvl="2" indent="-457200">
              <a:buSzPct val="90000"/>
              <a:buFont typeface="Arial" pitchFamily="34" charset="0"/>
              <a:buChar char="•"/>
            </a:pPr>
            <a:r>
              <a:rPr lang="en-US" dirty="0" smtClean="0"/>
              <a:t>Central </a:t>
            </a:r>
            <a:r>
              <a:rPr lang="en-US" dirty="0" err="1" smtClean="0"/>
              <a:t>curation</a:t>
            </a:r>
            <a:endParaRPr lang="en-US" sz="1800" dirty="0"/>
          </a:p>
          <a:p>
            <a:pPr marL="860425" lvl="2" indent="-457200">
              <a:buSzPct val="90000"/>
              <a:buFont typeface="Arial" pitchFamily="34" charset="0"/>
              <a:buChar char="•"/>
            </a:pPr>
            <a:r>
              <a:rPr lang="en-US" dirty="0"/>
              <a:t>Ease of access for business users</a:t>
            </a:r>
          </a:p>
          <a:p>
            <a:pPr marL="860425" lvl="2" indent="-457200">
              <a:buSzPct val="90000"/>
              <a:buFont typeface="Arial" pitchFamily="34" charset="0"/>
              <a:buChar char="•"/>
            </a:pPr>
            <a:r>
              <a:rPr lang="en-US" dirty="0"/>
              <a:t>Effective sharing (producing and consuming) </a:t>
            </a:r>
          </a:p>
          <a:p>
            <a:pPr marL="457200" lvl="1" indent="-457200">
              <a:buSzPct val="90000"/>
              <a:buFont typeface="Arial" pitchFamily="34" charset="0"/>
              <a:buChar char="•"/>
            </a:pPr>
            <a:r>
              <a:rPr lang="en-US" dirty="0" smtClean="0"/>
              <a:t>Master </a:t>
            </a:r>
            <a:r>
              <a:rPr lang="en-US" dirty="0"/>
              <a:t>Data contains </a:t>
            </a:r>
            <a:r>
              <a:rPr lang="en-US" dirty="0" smtClean="0"/>
              <a:t>different attributes for distinct  usage (</a:t>
            </a:r>
            <a:r>
              <a:rPr lang="en-US" dirty="0"/>
              <a:t>marketing, finance, </a:t>
            </a:r>
            <a:r>
              <a:rPr lang="en-US" dirty="0" smtClean="0"/>
              <a:t>operations, business groups…)</a:t>
            </a:r>
            <a:endParaRPr lang="en-US" dirty="0"/>
          </a:p>
        </p:txBody>
      </p:sp>
      <p:sp>
        <p:nvSpPr>
          <p:cNvPr id="2" name="Rectangle 1"/>
          <p:cNvSpPr/>
          <p:nvPr/>
        </p:nvSpPr>
        <p:spPr>
          <a:xfrm>
            <a:off x="304800" y="5791200"/>
            <a:ext cx="8382000" cy="990600"/>
          </a:xfrm>
          <a:prstGeom prst="rect">
            <a:avLst/>
          </a:prstGeom>
          <a:solidFill>
            <a:schemeClr val="tx2">
              <a:lumMod val="75000"/>
            </a:schemeClr>
          </a:solidFill>
          <a:ln>
            <a:solidFill>
              <a:schemeClr val="bg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000" b="1" dirty="0">
                <a:solidFill>
                  <a:schemeClr val="bg1"/>
                </a:solidFill>
              </a:rPr>
              <a:t>MDS </a:t>
            </a:r>
            <a:r>
              <a:rPr lang="en-US" sz="2000" b="1" dirty="0" smtClean="0">
                <a:solidFill>
                  <a:schemeClr val="bg1"/>
                </a:solidFill>
              </a:rPr>
              <a:t>enables </a:t>
            </a:r>
            <a:r>
              <a:rPr lang="en-US" sz="2000" b="1" dirty="0">
                <a:solidFill>
                  <a:schemeClr val="bg1"/>
                </a:solidFill>
              </a:rPr>
              <a:t>users to </a:t>
            </a:r>
            <a:r>
              <a:rPr lang="en-US" sz="2000" b="1" dirty="0" smtClean="0">
                <a:solidFill>
                  <a:schemeClr val="bg1"/>
                </a:solidFill>
              </a:rPr>
              <a:t>curate Sets </a:t>
            </a:r>
            <a:r>
              <a:rPr lang="en-US" sz="2000" b="1" dirty="0">
                <a:solidFill>
                  <a:schemeClr val="bg1"/>
                </a:solidFill>
              </a:rPr>
              <a:t>of Objects. This capability is powerful in a wide variety of scenarios across all </a:t>
            </a:r>
            <a:r>
              <a:rPr lang="en-US" sz="2000" b="1" dirty="0" smtClean="0">
                <a:solidFill>
                  <a:schemeClr val="bg1"/>
                </a:solidFill>
              </a:rPr>
              <a:t>organization levels</a:t>
            </a:r>
            <a:endParaRPr lang="en-US" sz="2000" b="1" dirty="0">
              <a:solidFill>
                <a:schemeClr val="bg1"/>
              </a:solidFill>
            </a:endParaRPr>
          </a:p>
        </p:txBody>
      </p:sp>
    </p:spTree>
    <p:extLst>
      <p:ext uri="{BB962C8B-B14F-4D97-AF65-F5344CB8AC3E}">
        <p14:creationId xmlns:p14="http://schemas.microsoft.com/office/powerpoint/2010/main" val="2490791269"/>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95275" y="976236"/>
            <a:ext cx="2743200" cy="5618528"/>
          </a:xfrm>
          <a:prstGeom prst="roundRect">
            <a:avLst>
              <a:gd name="adj" fmla="val 2325"/>
            </a:avLst>
          </a:prstGeom>
          <a:solidFill>
            <a:schemeClr val="tx2">
              <a:lumMod val="40000"/>
              <a:lumOff val="6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endParaRPr lang="en-US" sz="1400" dirty="0">
              <a:solidFill>
                <a:schemeClr val="tx1"/>
              </a:solidFill>
            </a:endParaRPr>
          </a:p>
        </p:txBody>
      </p:sp>
      <p:sp>
        <p:nvSpPr>
          <p:cNvPr id="2" name="Title 1"/>
          <p:cNvSpPr>
            <a:spLocks noGrp="1"/>
          </p:cNvSpPr>
          <p:nvPr>
            <p:ph type="title"/>
          </p:nvPr>
        </p:nvSpPr>
        <p:spPr/>
        <p:txBody>
          <a:bodyPr vert="horz" lIns="91440" tIns="45720" rIns="91440" bIns="45720" rtlCol="0" anchor="ctr">
            <a:normAutofit fontScale="90000"/>
          </a:bodyPr>
          <a:lstStyle/>
          <a:p>
            <a:r>
              <a:rPr lang="en-US" dirty="0"/>
              <a:t>Main Scenarios</a:t>
            </a:r>
          </a:p>
        </p:txBody>
      </p:sp>
      <p:sp>
        <p:nvSpPr>
          <p:cNvPr id="5" name="TextBox 4"/>
          <p:cNvSpPr txBox="1"/>
          <p:nvPr/>
        </p:nvSpPr>
        <p:spPr>
          <a:xfrm>
            <a:off x="295275" y="987905"/>
            <a:ext cx="1899857" cy="338554"/>
          </a:xfrm>
          <a:prstGeom prst="rect">
            <a:avLst/>
          </a:prstGeom>
          <a:noFill/>
        </p:spPr>
        <p:txBody>
          <a:bodyPr wrap="square" rtlCol="1">
            <a:spAutoFit/>
          </a:bodyPr>
          <a:lstStyle/>
          <a:p>
            <a:r>
              <a:rPr lang="en-US" sz="1600" b="1" dirty="0" smtClean="0">
                <a:solidFill>
                  <a:schemeClr val="bg1"/>
                </a:solidFill>
              </a:rPr>
              <a:t>Data Solutions</a:t>
            </a:r>
            <a:endParaRPr lang="he-IL" sz="1600" dirty="0">
              <a:solidFill>
                <a:schemeClr val="bg1"/>
              </a:solidFill>
            </a:endParaRPr>
          </a:p>
        </p:txBody>
      </p:sp>
      <p:sp>
        <p:nvSpPr>
          <p:cNvPr id="6" name="Rounded Rectangle 5"/>
          <p:cNvSpPr/>
          <p:nvPr/>
        </p:nvSpPr>
        <p:spPr>
          <a:xfrm>
            <a:off x="381000" y="1524001"/>
            <a:ext cx="2576945" cy="4655126"/>
          </a:xfrm>
          <a:prstGeom prst="roundRect">
            <a:avLst>
              <a:gd name="adj" fmla="val 2325"/>
            </a:avLst>
          </a:prstGeom>
          <a:solidFill>
            <a:schemeClr val="tx2">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t" anchorCtr="0"/>
          <a:lstStyle/>
          <a:p>
            <a:r>
              <a:rPr lang="en-US" sz="1600" i="1" dirty="0" smtClean="0">
                <a:solidFill>
                  <a:schemeClr val="bg1"/>
                </a:solidFill>
              </a:rPr>
              <a:t>Provides storage and management of the objects and metadata used as the application knowledge</a:t>
            </a:r>
          </a:p>
          <a:p>
            <a:endParaRPr lang="en-US" sz="1400" dirty="0" smtClean="0">
              <a:solidFill>
                <a:schemeClr val="bg1"/>
              </a:solidFill>
            </a:endParaRPr>
          </a:p>
          <a:p>
            <a:endParaRPr lang="en-US" sz="1400" b="1" dirty="0" smtClean="0">
              <a:solidFill>
                <a:schemeClr val="bg1"/>
              </a:solidFill>
            </a:endParaRPr>
          </a:p>
          <a:p>
            <a:pPr marL="285750" indent="-285750">
              <a:buFont typeface="Arial" pitchFamily="34" charset="0"/>
              <a:buChar char="•"/>
            </a:pPr>
            <a:r>
              <a:rPr lang="en-US" sz="1400" b="1" dirty="0" smtClean="0">
                <a:solidFill>
                  <a:schemeClr val="bg1"/>
                </a:solidFill>
              </a:rPr>
              <a:t>Object </a:t>
            </a:r>
            <a:r>
              <a:rPr lang="en-US" sz="1400" b="1" dirty="0">
                <a:solidFill>
                  <a:schemeClr val="bg1"/>
                </a:solidFill>
              </a:rPr>
              <a:t>mappings </a:t>
            </a:r>
          </a:p>
          <a:p>
            <a:endParaRPr lang="en-US" sz="1400" b="1" dirty="0">
              <a:solidFill>
                <a:schemeClr val="bg1"/>
              </a:solidFill>
            </a:endParaRPr>
          </a:p>
          <a:p>
            <a:pPr marL="285750" indent="-285750">
              <a:buFont typeface="Arial" pitchFamily="34" charset="0"/>
              <a:buChar char="•"/>
            </a:pPr>
            <a:r>
              <a:rPr lang="en-US" sz="1400" b="1" dirty="0">
                <a:solidFill>
                  <a:schemeClr val="bg1"/>
                </a:solidFill>
              </a:rPr>
              <a:t>Reference Data / </a:t>
            </a:r>
            <a:r>
              <a:rPr lang="en-US" sz="1400" b="1" dirty="0" smtClean="0">
                <a:solidFill>
                  <a:schemeClr val="bg1"/>
                </a:solidFill>
              </a:rPr>
              <a:t>managed object </a:t>
            </a:r>
            <a:r>
              <a:rPr lang="en-US" sz="1400" b="1" dirty="0">
                <a:solidFill>
                  <a:schemeClr val="bg1"/>
                </a:solidFill>
              </a:rPr>
              <a:t>lists</a:t>
            </a:r>
          </a:p>
          <a:p>
            <a:endParaRPr lang="en-US" sz="1400" b="1" dirty="0">
              <a:solidFill>
                <a:schemeClr val="bg1"/>
              </a:solidFill>
            </a:endParaRPr>
          </a:p>
          <a:p>
            <a:pPr marL="285750" indent="-285750">
              <a:buFont typeface="Arial" pitchFamily="34" charset="0"/>
              <a:buChar char="•"/>
            </a:pPr>
            <a:r>
              <a:rPr lang="en-US" sz="1400" b="1" dirty="0">
                <a:solidFill>
                  <a:schemeClr val="bg1"/>
                </a:solidFill>
              </a:rPr>
              <a:t>Metadata management / data dictionary</a:t>
            </a:r>
          </a:p>
          <a:p>
            <a:endParaRPr lang="en-US" sz="1400" dirty="0" smtClean="0">
              <a:solidFill>
                <a:schemeClr val="bg1"/>
              </a:solidFill>
            </a:endParaRPr>
          </a:p>
        </p:txBody>
      </p:sp>
      <p:sp>
        <p:nvSpPr>
          <p:cNvPr id="8" name="Rounded Rectangle 7"/>
          <p:cNvSpPr/>
          <p:nvPr/>
        </p:nvSpPr>
        <p:spPr>
          <a:xfrm>
            <a:off x="3192768" y="976236"/>
            <a:ext cx="2743200" cy="5618528"/>
          </a:xfrm>
          <a:prstGeom prst="roundRect">
            <a:avLst>
              <a:gd name="adj" fmla="val 2325"/>
            </a:avLst>
          </a:prstGeom>
          <a:gradFill>
            <a:gsLst>
              <a:gs pos="92000">
                <a:schemeClr val="tx2">
                  <a:lumMod val="60000"/>
                  <a:lumOff val="40000"/>
                </a:schemeClr>
              </a:gs>
              <a:gs pos="0">
                <a:schemeClr val="tx2">
                  <a:lumMod val="20000"/>
                  <a:lumOff val="80000"/>
                </a:schemeClr>
              </a:gs>
              <a:gs pos="76000">
                <a:schemeClr val="tx2">
                  <a:lumMod val="40000"/>
                  <a:lumOff val="60000"/>
                </a:schemeClr>
              </a:gs>
            </a:gsLst>
            <a:lin ang="54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endParaRPr lang="en-US" sz="1400" dirty="0">
              <a:solidFill>
                <a:schemeClr val="tx1"/>
              </a:solidFill>
            </a:endParaRPr>
          </a:p>
        </p:txBody>
      </p:sp>
      <p:sp>
        <p:nvSpPr>
          <p:cNvPr id="9" name="TextBox 8"/>
          <p:cNvSpPr txBox="1"/>
          <p:nvPr/>
        </p:nvSpPr>
        <p:spPr>
          <a:xfrm>
            <a:off x="3255757" y="914400"/>
            <a:ext cx="2002043" cy="584775"/>
          </a:xfrm>
          <a:prstGeom prst="rect">
            <a:avLst/>
          </a:prstGeom>
          <a:noFill/>
        </p:spPr>
        <p:txBody>
          <a:bodyPr wrap="square" rtlCol="1">
            <a:spAutoFit/>
          </a:bodyPr>
          <a:lstStyle/>
          <a:p>
            <a:r>
              <a:rPr lang="en-US" sz="1600" b="1" dirty="0" smtClean="0">
                <a:solidFill>
                  <a:schemeClr val="bg1"/>
                </a:solidFill>
              </a:rPr>
              <a:t>Data Warehouse / Data Marts </a:t>
            </a:r>
            <a:r>
              <a:rPr lang="en-US" sz="1600" b="1" dirty="0" err="1" smtClean="0">
                <a:solidFill>
                  <a:schemeClr val="bg1"/>
                </a:solidFill>
              </a:rPr>
              <a:t>Mgmt</a:t>
            </a:r>
            <a:endParaRPr lang="he-IL" sz="1600" dirty="0">
              <a:solidFill>
                <a:schemeClr val="bg1"/>
              </a:solidFill>
            </a:endParaRPr>
          </a:p>
        </p:txBody>
      </p:sp>
      <p:sp>
        <p:nvSpPr>
          <p:cNvPr id="10" name="Rounded Rectangle 9"/>
          <p:cNvSpPr/>
          <p:nvPr/>
        </p:nvSpPr>
        <p:spPr>
          <a:xfrm>
            <a:off x="6096000" y="983418"/>
            <a:ext cx="2743200" cy="5611346"/>
          </a:xfrm>
          <a:prstGeom prst="roundRect">
            <a:avLst>
              <a:gd name="adj" fmla="val 2325"/>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endParaRPr lang="en-US" sz="1400" dirty="0">
              <a:solidFill>
                <a:schemeClr val="tx1"/>
              </a:solidFill>
            </a:endParaRPr>
          </a:p>
        </p:txBody>
      </p:sp>
      <p:sp>
        <p:nvSpPr>
          <p:cNvPr id="11" name="TextBox 10"/>
          <p:cNvSpPr txBox="1"/>
          <p:nvPr/>
        </p:nvSpPr>
        <p:spPr>
          <a:xfrm>
            <a:off x="6096000" y="983420"/>
            <a:ext cx="2133600" cy="584775"/>
          </a:xfrm>
          <a:prstGeom prst="rect">
            <a:avLst/>
          </a:prstGeom>
          <a:noFill/>
        </p:spPr>
        <p:txBody>
          <a:bodyPr wrap="square" rtlCol="1">
            <a:spAutoFit/>
          </a:bodyPr>
          <a:lstStyle/>
          <a:p>
            <a:pPr lvl="0"/>
            <a:r>
              <a:rPr lang="en-US" sz="1600" b="1" dirty="0" smtClean="0">
                <a:solidFill>
                  <a:schemeClr val="bg1"/>
                </a:solidFill>
              </a:rPr>
              <a:t>Operational Data </a:t>
            </a:r>
          </a:p>
          <a:p>
            <a:pPr lvl="0"/>
            <a:r>
              <a:rPr lang="en-US" sz="1600" b="1" dirty="0" smtClean="0">
                <a:solidFill>
                  <a:schemeClr val="bg1"/>
                </a:solidFill>
              </a:rPr>
              <a:t>Management</a:t>
            </a:r>
            <a:endParaRPr lang="en-US" b="1" dirty="0">
              <a:solidFill>
                <a:schemeClr val="bg1"/>
              </a:solidFill>
            </a:endParaRPr>
          </a:p>
        </p:txBody>
      </p:sp>
      <p:sp>
        <p:nvSpPr>
          <p:cNvPr id="18" name="Rounded Rectangle 17"/>
          <p:cNvSpPr/>
          <p:nvPr/>
        </p:nvSpPr>
        <p:spPr>
          <a:xfrm>
            <a:off x="3286835" y="1522913"/>
            <a:ext cx="2576945" cy="4656215"/>
          </a:xfrm>
          <a:prstGeom prst="roundRect">
            <a:avLst>
              <a:gd name="adj" fmla="val 2325"/>
            </a:avLst>
          </a:prstGeom>
          <a:solidFill>
            <a:schemeClr val="tx2">
              <a:lumMod val="75000"/>
            </a:schemeClr>
          </a:solidFill>
          <a:ln>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1" anchor="t" anchorCtr="0"/>
          <a:lstStyle/>
          <a:p>
            <a:r>
              <a:rPr lang="en-US" sz="1600" i="1" dirty="0" smtClean="0">
                <a:solidFill>
                  <a:schemeClr val="bg1"/>
                </a:solidFill>
              </a:rPr>
              <a:t>Enable business users to manage the dimensions and hierarchies of DW / Data Marts </a:t>
            </a:r>
          </a:p>
          <a:p>
            <a:endParaRPr lang="en-US" sz="1400" i="1" dirty="0">
              <a:solidFill>
                <a:schemeClr val="bg1"/>
              </a:solidFill>
            </a:endParaRPr>
          </a:p>
          <a:p>
            <a:endParaRPr lang="en-US" sz="1400" i="1" dirty="0" smtClean="0">
              <a:solidFill>
                <a:schemeClr val="bg1"/>
              </a:solidFill>
            </a:endParaRPr>
          </a:p>
          <a:p>
            <a:endParaRPr lang="en-US" sz="1400" i="1" dirty="0">
              <a:solidFill>
                <a:schemeClr val="bg1"/>
              </a:solidFill>
            </a:endParaRPr>
          </a:p>
          <a:p>
            <a:pPr marL="285750" indent="-285750">
              <a:buFont typeface="Arial" pitchFamily="34" charset="0"/>
              <a:buChar char="•"/>
            </a:pPr>
            <a:r>
              <a:rPr lang="en-US" sz="1400" b="1" dirty="0" smtClean="0">
                <a:solidFill>
                  <a:schemeClr val="bg1"/>
                </a:solidFill>
              </a:rPr>
              <a:t>BI scenarios</a:t>
            </a:r>
            <a:endParaRPr lang="en-US" sz="1400" b="1" dirty="0">
              <a:solidFill>
                <a:schemeClr val="bg1"/>
              </a:solidFill>
            </a:endParaRPr>
          </a:p>
          <a:p>
            <a:endParaRPr lang="en-US" sz="1400" dirty="0" smtClean="0">
              <a:solidFill>
                <a:schemeClr val="tx1"/>
              </a:solidFill>
            </a:endParaRPr>
          </a:p>
          <a:p>
            <a:endParaRPr lang="en-US" sz="1400" dirty="0">
              <a:solidFill>
                <a:schemeClr val="tx1"/>
              </a:solidFill>
            </a:endParaRPr>
          </a:p>
        </p:txBody>
      </p:sp>
      <p:sp>
        <p:nvSpPr>
          <p:cNvPr id="20" name="Rounded Rectangle 19"/>
          <p:cNvSpPr/>
          <p:nvPr/>
        </p:nvSpPr>
        <p:spPr>
          <a:xfrm>
            <a:off x="6172199" y="1540264"/>
            <a:ext cx="2576945" cy="4638863"/>
          </a:xfrm>
          <a:prstGeom prst="roundRect">
            <a:avLst>
              <a:gd name="adj" fmla="val 2325"/>
            </a:avLst>
          </a:prstGeom>
          <a:solidFill>
            <a:schemeClr val="tx2">
              <a:lumMod val="65000"/>
            </a:scheme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t" anchorCtr="0"/>
          <a:lstStyle/>
          <a:p>
            <a:r>
              <a:rPr lang="en-US" sz="1600" i="1" dirty="0">
                <a:solidFill>
                  <a:schemeClr val="bg1"/>
                </a:solidFill>
              </a:rPr>
              <a:t>Central data records </a:t>
            </a:r>
            <a:r>
              <a:rPr lang="en-US" sz="1600" i="1" dirty="0" err="1">
                <a:solidFill>
                  <a:schemeClr val="bg1"/>
                </a:solidFill>
              </a:rPr>
              <a:t>mgmt</a:t>
            </a:r>
            <a:r>
              <a:rPr lang="en-US" sz="1600" i="1" dirty="0">
                <a:solidFill>
                  <a:schemeClr val="bg1"/>
                </a:solidFill>
              </a:rPr>
              <a:t> and consumption sourced by other operational systems</a:t>
            </a:r>
          </a:p>
          <a:p>
            <a:endParaRPr lang="en-US" sz="1600" i="1" dirty="0">
              <a:solidFill>
                <a:schemeClr val="bg1"/>
              </a:solidFill>
            </a:endParaRPr>
          </a:p>
          <a:p>
            <a:endParaRPr lang="en-US" sz="1600" i="1" dirty="0">
              <a:solidFill>
                <a:schemeClr val="bg1"/>
              </a:solidFill>
            </a:endParaRPr>
          </a:p>
          <a:p>
            <a:endParaRPr lang="en-US" sz="1600" i="1" dirty="0">
              <a:solidFill>
                <a:schemeClr val="bg1"/>
              </a:solidFill>
            </a:endParaRPr>
          </a:p>
        </p:txBody>
      </p:sp>
      <p:cxnSp>
        <p:nvCxnSpPr>
          <p:cNvPr id="29" name="Straight Connector 28"/>
          <p:cNvCxnSpPr/>
          <p:nvPr/>
        </p:nvCxnSpPr>
        <p:spPr>
          <a:xfrm>
            <a:off x="6317672" y="2819400"/>
            <a:ext cx="228600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3398502" y="2819400"/>
            <a:ext cx="228600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505223" y="2819400"/>
            <a:ext cx="228600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24" name="Rounded Rectangular Callout 23"/>
          <p:cNvSpPr/>
          <p:nvPr/>
        </p:nvSpPr>
        <p:spPr>
          <a:xfrm>
            <a:off x="6172199" y="3124200"/>
            <a:ext cx="2576945" cy="2743200"/>
          </a:xfrm>
          <a:prstGeom prst="wedgeRoundRectCallout">
            <a:avLst>
              <a:gd name="adj1" fmla="val 18901"/>
              <a:gd name="adj2" fmla="val -46737"/>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r>
              <a:rPr lang="en-US" sz="1200" dirty="0">
                <a:solidFill>
                  <a:schemeClr val="bg1"/>
                </a:solidFill>
              </a:rPr>
              <a:t>A company has adopted 6 “best of breed” systems from different vendors.  They need to be able to propagate the correct customer information to each system in a consistent way.</a:t>
            </a:r>
          </a:p>
          <a:p>
            <a:r>
              <a:rPr lang="en-US" sz="1200" b="1" dirty="0">
                <a:solidFill>
                  <a:schemeClr val="bg1"/>
                </a:solidFill>
              </a:rPr>
              <a:t>MDS provides a platform </a:t>
            </a:r>
            <a:r>
              <a:rPr lang="en-US" sz="1200" b="1" dirty="0" smtClean="0">
                <a:solidFill>
                  <a:schemeClr val="bg1"/>
                </a:solidFill>
              </a:rPr>
              <a:t>for central </a:t>
            </a:r>
            <a:r>
              <a:rPr lang="en-US" sz="1200" b="1" dirty="0">
                <a:solidFill>
                  <a:schemeClr val="bg1"/>
                </a:solidFill>
              </a:rPr>
              <a:t>schema, integration points and validation for SI/ISV/Internal IT to develop a custom solution</a:t>
            </a:r>
          </a:p>
        </p:txBody>
      </p:sp>
      <p:pic>
        <p:nvPicPr>
          <p:cNvPr id="2050" name="Picture 2" descr="C:\Users\andic.REDMOND\AppData\Local\Microsoft\Windows\Temporary Internet Files\Content.IE5\L6NTSO1H\MP900439531[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95131" y="976237"/>
            <a:ext cx="762814" cy="543927"/>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3" descr="C:\Users\andic.REDMOND\AppData\Local\Microsoft\Windows\Temporary Internet Files\Content.IE5\8ZDISL5P\MP900145809[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15441" y="976237"/>
            <a:ext cx="748340" cy="547764"/>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C:\Users\andic.REDMOND\AppData\Local\Microsoft\Windows\Temporary Internet Files\Content.IE5\8ZDISL5P\MC900300858[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923054" y="988781"/>
            <a:ext cx="837525" cy="6016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285185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690232" y="908055"/>
            <a:ext cx="2743200" cy="5618528"/>
          </a:xfrm>
          <a:prstGeom prst="roundRect">
            <a:avLst>
              <a:gd name="adj" fmla="val 2325"/>
            </a:avLst>
          </a:prstGeom>
          <a:solidFill>
            <a:schemeClr val="tx2">
              <a:lumMod val="40000"/>
              <a:lumOff val="6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endParaRPr lang="en-US" sz="1400" dirty="0">
              <a:solidFill>
                <a:schemeClr val="tx1"/>
              </a:solidFill>
            </a:endParaRPr>
          </a:p>
        </p:txBody>
      </p:sp>
      <p:sp>
        <p:nvSpPr>
          <p:cNvPr id="2" name="Title 1"/>
          <p:cNvSpPr>
            <a:spLocks noGrp="1"/>
          </p:cNvSpPr>
          <p:nvPr>
            <p:ph type="title"/>
          </p:nvPr>
        </p:nvSpPr>
        <p:spPr/>
        <p:txBody>
          <a:bodyPr vert="horz" lIns="91440" tIns="45720" rIns="91440" bIns="45720" rtlCol="0" anchor="ctr">
            <a:normAutofit fontScale="90000"/>
          </a:bodyPr>
          <a:lstStyle/>
          <a:p>
            <a:r>
              <a:rPr lang="en-US" dirty="0"/>
              <a:t>Main Scenarios</a:t>
            </a:r>
          </a:p>
        </p:txBody>
      </p:sp>
      <p:sp>
        <p:nvSpPr>
          <p:cNvPr id="5" name="TextBox 4"/>
          <p:cNvSpPr txBox="1"/>
          <p:nvPr/>
        </p:nvSpPr>
        <p:spPr>
          <a:xfrm>
            <a:off x="690232" y="919725"/>
            <a:ext cx="1696055" cy="830997"/>
          </a:xfrm>
          <a:prstGeom prst="rect">
            <a:avLst/>
          </a:prstGeom>
          <a:noFill/>
        </p:spPr>
        <p:txBody>
          <a:bodyPr wrap="square" rtlCol="1">
            <a:spAutoFit/>
          </a:bodyPr>
          <a:lstStyle/>
          <a:p>
            <a:r>
              <a:rPr lang="en-US" sz="1600" b="1" dirty="0" smtClean="0">
                <a:solidFill>
                  <a:schemeClr val="bg1"/>
                </a:solidFill>
              </a:rPr>
              <a:t>Data Management Solutions</a:t>
            </a:r>
            <a:endParaRPr lang="he-IL" sz="1600" dirty="0">
              <a:solidFill>
                <a:schemeClr val="bg1"/>
              </a:solidFill>
            </a:endParaRPr>
          </a:p>
        </p:txBody>
      </p:sp>
      <p:sp>
        <p:nvSpPr>
          <p:cNvPr id="8" name="Rounded Rectangle 7"/>
          <p:cNvSpPr/>
          <p:nvPr/>
        </p:nvSpPr>
        <p:spPr>
          <a:xfrm>
            <a:off x="5187685" y="935218"/>
            <a:ext cx="2743200" cy="5618528"/>
          </a:xfrm>
          <a:prstGeom prst="roundRect">
            <a:avLst>
              <a:gd name="adj" fmla="val 2325"/>
            </a:avLst>
          </a:prstGeom>
          <a:gradFill>
            <a:gsLst>
              <a:gs pos="92000">
                <a:schemeClr val="tx2">
                  <a:lumMod val="60000"/>
                  <a:lumOff val="40000"/>
                </a:schemeClr>
              </a:gs>
              <a:gs pos="0">
                <a:schemeClr val="tx2">
                  <a:lumMod val="20000"/>
                  <a:lumOff val="80000"/>
                </a:schemeClr>
              </a:gs>
              <a:gs pos="76000">
                <a:schemeClr val="tx2">
                  <a:lumMod val="40000"/>
                  <a:lumOff val="60000"/>
                </a:schemeClr>
              </a:gs>
            </a:gsLst>
            <a:lin ang="54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endParaRPr lang="en-US" sz="1400" dirty="0">
              <a:solidFill>
                <a:schemeClr val="tx1"/>
              </a:solidFill>
            </a:endParaRPr>
          </a:p>
        </p:txBody>
      </p:sp>
      <p:sp>
        <p:nvSpPr>
          <p:cNvPr id="9" name="TextBox 8"/>
          <p:cNvSpPr txBox="1"/>
          <p:nvPr/>
        </p:nvSpPr>
        <p:spPr>
          <a:xfrm>
            <a:off x="5187686" y="935220"/>
            <a:ext cx="1676279" cy="1077218"/>
          </a:xfrm>
          <a:prstGeom prst="rect">
            <a:avLst/>
          </a:prstGeom>
          <a:noFill/>
        </p:spPr>
        <p:txBody>
          <a:bodyPr wrap="square" rtlCol="1">
            <a:spAutoFit/>
          </a:bodyPr>
          <a:lstStyle/>
          <a:p>
            <a:r>
              <a:rPr lang="en-US" sz="1600" b="1" dirty="0" smtClean="0">
                <a:solidFill>
                  <a:schemeClr val="bg1"/>
                </a:solidFill>
              </a:rPr>
              <a:t>Data Warehouse/ Data Marts </a:t>
            </a:r>
            <a:r>
              <a:rPr lang="en-US" sz="1600" b="1" dirty="0" err="1" smtClean="0">
                <a:solidFill>
                  <a:schemeClr val="bg1"/>
                </a:solidFill>
              </a:rPr>
              <a:t>Mgmt</a:t>
            </a:r>
            <a:endParaRPr lang="he-IL" sz="1600" dirty="0">
              <a:solidFill>
                <a:schemeClr val="bg1"/>
              </a:solidFill>
            </a:endParaRPr>
          </a:p>
        </p:txBody>
      </p:sp>
      <p:sp>
        <p:nvSpPr>
          <p:cNvPr id="18" name="Rounded Rectangle 17"/>
          <p:cNvSpPr/>
          <p:nvPr/>
        </p:nvSpPr>
        <p:spPr>
          <a:xfrm>
            <a:off x="5304619" y="1481895"/>
            <a:ext cx="2576945" cy="4656215"/>
          </a:xfrm>
          <a:prstGeom prst="roundRect">
            <a:avLst>
              <a:gd name="adj" fmla="val 2325"/>
            </a:avLst>
          </a:prstGeom>
          <a:solidFill>
            <a:schemeClr val="tx2">
              <a:lumMod val="75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t" anchorCtr="0"/>
          <a:lstStyle/>
          <a:p>
            <a:r>
              <a:rPr lang="en-US" sz="1600" i="1" dirty="0">
                <a:solidFill>
                  <a:schemeClr val="bg1"/>
                </a:solidFill>
              </a:rPr>
              <a:t>Enable business </a:t>
            </a:r>
            <a:r>
              <a:rPr lang="en-US" sz="1600" i="1" dirty="0" smtClean="0">
                <a:solidFill>
                  <a:schemeClr val="bg1"/>
                </a:solidFill>
              </a:rPr>
              <a:t>users to manage the dimensions and hierarchies of DW / Data Marts </a:t>
            </a:r>
          </a:p>
          <a:p>
            <a:endParaRPr lang="en-US" sz="1400" dirty="0">
              <a:solidFill>
                <a:schemeClr val="bg1"/>
              </a:solidFill>
            </a:endParaRPr>
          </a:p>
          <a:p>
            <a:endParaRPr lang="en-US" sz="1400" dirty="0" smtClean="0">
              <a:solidFill>
                <a:schemeClr val="bg1"/>
              </a:solidFill>
            </a:endParaRPr>
          </a:p>
          <a:p>
            <a:pPr marL="285750" indent="-285750">
              <a:buFont typeface="Arial" pitchFamily="34" charset="0"/>
              <a:buChar char="•"/>
            </a:pPr>
            <a:r>
              <a:rPr lang="en-US" sz="1400" b="1" dirty="0">
                <a:solidFill>
                  <a:schemeClr val="bg1"/>
                </a:solidFill>
              </a:rPr>
              <a:t>BI scenarios</a:t>
            </a:r>
          </a:p>
          <a:p>
            <a:endParaRPr lang="en-US" sz="1400" dirty="0">
              <a:solidFill>
                <a:schemeClr val="bg1"/>
              </a:solidFill>
            </a:endParaRPr>
          </a:p>
        </p:txBody>
      </p:sp>
      <p:cxnSp>
        <p:nvCxnSpPr>
          <p:cNvPr id="30" name="Straight Connector 29"/>
          <p:cNvCxnSpPr/>
          <p:nvPr/>
        </p:nvCxnSpPr>
        <p:spPr>
          <a:xfrm>
            <a:off x="5416285" y="2819400"/>
            <a:ext cx="228600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918832" y="2804916"/>
            <a:ext cx="2286000" cy="0"/>
          </a:xfrm>
          <a:prstGeom prst="line">
            <a:avLst/>
          </a:prstGeom>
          <a:ln w="25400"/>
        </p:spPr>
        <p:style>
          <a:lnRef idx="1">
            <a:schemeClr val="accent1"/>
          </a:lnRef>
          <a:fillRef idx="0">
            <a:schemeClr val="accent1"/>
          </a:fillRef>
          <a:effectRef idx="0">
            <a:schemeClr val="accent1"/>
          </a:effectRef>
          <a:fontRef idx="minor">
            <a:schemeClr val="tx1"/>
          </a:fontRef>
        </p:style>
      </p:cxnSp>
      <p:graphicFrame>
        <p:nvGraphicFramePr>
          <p:cNvPr id="25" name="Table 24"/>
          <p:cNvGraphicFramePr>
            <a:graphicFrameLocks noGrp="1"/>
          </p:cNvGraphicFramePr>
          <p:nvPr>
            <p:extLst>
              <p:ext uri="{D42A27DB-BD31-4B8C-83A1-F6EECF244321}">
                <p14:modId xmlns:p14="http://schemas.microsoft.com/office/powerpoint/2010/main" val="576882389"/>
              </p:ext>
            </p:extLst>
          </p:nvPr>
        </p:nvGraphicFramePr>
        <p:xfrm>
          <a:off x="228598" y="5006710"/>
          <a:ext cx="4208434" cy="951836"/>
        </p:xfrm>
        <a:graphic>
          <a:graphicData uri="http://schemas.openxmlformats.org/drawingml/2006/table">
            <a:tbl>
              <a:tblPr>
                <a:tableStyleId>{5C22544A-7EE6-4342-B048-85BDC9FD1C3A}</a:tableStyleId>
              </a:tblPr>
              <a:tblGrid>
                <a:gridCol w="515764"/>
                <a:gridCol w="625495"/>
                <a:gridCol w="469121"/>
                <a:gridCol w="344789"/>
                <a:gridCol w="450653"/>
                <a:gridCol w="450653"/>
                <a:gridCol w="450653"/>
                <a:gridCol w="450653"/>
                <a:gridCol w="450653"/>
              </a:tblGrid>
              <a:tr h="188482">
                <a:tc gridSpan="4">
                  <a:txBody>
                    <a:bodyPr/>
                    <a:lstStyle/>
                    <a:p>
                      <a:pPr algn="ctr" fontAlgn="b"/>
                      <a:r>
                        <a:rPr lang="en-US" sz="1100" u="none" strike="noStrike" dirty="0">
                          <a:effectLst/>
                        </a:rPr>
                        <a:t>Canonical form</a:t>
                      </a:r>
                      <a:endParaRPr lang="en-US" sz="1100" b="0" i="0" u="none" strike="noStrike" dirty="0">
                        <a:solidFill>
                          <a:srgbClr val="000000"/>
                        </a:solidFill>
                        <a:effectLst/>
                        <a:latin typeface="Calibri"/>
                      </a:endParaRPr>
                    </a:p>
                  </a:txBody>
                  <a:tcPr marL="9525" marR="9525" marT="9525" marB="0" anchor="b"/>
                </a:tc>
                <a:tc hMerge="1">
                  <a:txBody>
                    <a:bodyPr/>
                    <a:lstStyle/>
                    <a:p>
                      <a:endParaRPr lang="en-US"/>
                    </a:p>
                  </a:txBody>
                  <a:tcPr/>
                </a:tc>
                <a:tc hMerge="1">
                  <a:txBody>
                    <a:bodyPr/>
                    <a:lstStyle/>
                    <a:p>
                      <a:endParaRPr lang="en-US"/>
                    </a:p>
                  </a:txBody>
                  <a:tcPr/>
                </a:tc>
                <a:tc hMerge="1">
                  <a:txBody>
                    <a:bodyPr/>
                    <a:lstStyle/>
                    <a:p>
                      <a:endParaRPr lang="en-US"/>
                    </a:p>
                  </a:txBody>
                  <a:tcPr/>
                </a:tc>
                <a:tc gridSpan="3">
                  <a:txBody>
                    <a:bodyPr/>
                    <a:lstStyle/>
                    <a:p>
                      <a:pPr algn="ctr" fontAlgn="b"/>
                      <a:r>
                        <a:rPr lang="en-US" sz="1100" u="none" strike="noStrike">
                          <a:effectLst/>
                        </a:rPr>
                        <a:t>System A</a:t>
                      </a:r>
                      <a:endParaRPr lang="en-US" sz="1100" b="0" i="0" u="none" strike="noStrike">
                        <a:solidFill>
                          <a:srgbClr val="000000"/>
                        </a:solidFill>
                        <a:effectLst/>
                        <a:latin typeface="Calibri"/>
                      </a:endParaRPr>
                    </a:p>
                  </a:txBody>
                  <a:tcPr marL="9525" marR="9525" marT="9525" marB="0" anchor="b"/>
                </a:tc>
                <a:tc hMerge="1">
                  <a:txBody>
                    <a:bodyPr/>
                    <a:lstStyle/>
                    <a:p>
                      <a:endParaRPr lang="en-US"/>
                    </a:p>
                  </a:txBody>
                  <a:tcPr/>
                </a:tc>
                <a:tc hMerge="1">
                  <a:txBody>
                    <a:bodyPr/>
                    <a:lstStyle/>
                    <a:p>
                      <a:endParaRPr lang="en-US"/>
                    </a:p>
                  </a:txBody>
                  <a:tcPr/>
                </a:tc>
                <a:tc gridSpan="2">
                  <a:txBody>
                    <a:bodyPr/>
                    <a:lstStyle/>
                    <a:p>
                      <a:pPr algn="ctr" fontAlgn="b"/>
                      <a:r>
                        <a:rPr lang="en-US" sz="1100" u="none" strike="noStrike">
                          <a:effectLst/>
                        </a:rPr>
                        <a:t>System B</a:t>
                      </a:r>
                      <a:endParaRPr lang="en-US" sz="1100" b="0" i="0" u="none" strike="noStrike">
                        <a:solidFill>
                          <a:srgbClr val="000000"/>
                        </a:solidFill>
                        <a:effectLst/>
                        <a:latin typeface="Calibri"/>
                      </a:endParaRPr>
                    </a:p>
                  </a:txBody>
                  <a:tcPr marL="9525" marR="9525" marT="9525" marB="0" anchor="b"/>
                </a:tc>
                <a:tc hMerge="1">
                  <a:txBody>
                    <a:bodyPr/>
                    <a:lstStyle/>
                    <a:p>
                      <a:endParaRPr lang="en-US"/>
                    </a:p>
                  </a:txBody>
                  <a:tcPr/>
                </a:tc>
              </a:tr>
              <a:tr h="376965">
                <a:tc>
                  <a:txBody>
                    <a:bodyPr/>
                    <a:lstStyle/>
                    <a:p>
                      <a:pPr algn="l" fontAlgn="b"/>
                      <a:r>
                        <a:rPr lang="en-US" sz="1100" u="none" strike="noStrike" dirty="0" smtClean="0">
                          <a:effectLst/>
                        </a:rPr>
                        <a:t>Product ID</a:t>
                      </a:r>
                      <a:endParaRPr lang="en-US" sz="1100" b="0" i="0" u="none" strike="noStrike" dirty="0">
                        <a:solidFill>
                          <a:srgbClr val="000000"/>
                        </a:solidFill>
                        <a:effectLst/>
                        <a:latin typeface="Calibri"/>
                      </a:endParaRPr>
                    </a:p>
                  </a:txBody>
                  <a:tcPr marL="9525" marR="9525" marT="9525" marB="0" anchor="b"/>
                </a:tc>
                <a:tc>
                  <a:txBody>
                    <a:bodyPr/>
                    <a:lstStyle/>
                    <a:p>
                      <a:pPr algn="l" fontAlgn="b"/>
                      <a:r>
                        <a:rPr lang="en-US" sz="1100" u="none" strike="noStrike" dirty="0">
                          <a:effectLst/>
                        </a:rPr>
                        <a:t>Product Name</a:t>
                      </a:r>
                      <a:endParaRPr lang="en-US" sz="1100" b="0" i="0" u="none" strike="noStrike" dirty="0">
                        <a:solidFill>
                          <a:srgbClr val="000000"/>
                        </a:solidFill>
                        <a:effectLst/>
                        <a:latin typeface="Calibri"/>
                      </a:endParaRPr>
                    </a:p>
                  </a:txBody>
                  <a:tcPr marL="9525" marR="9525" marT="9525" marB="0" anchor="b"/>
                </a:tc>
                <a:tc>
                  <a:txBody>
                    <a:bodyPr/>
                    <a:lstStyle/>
                    <a:p>
                      <a:pPr algn="l" fontAlgn="b"/>
                      <a:r>
                        <a:rPr lang="en-US" sz="1100" u="none" strike="noStrike" dirty="0">
                          <a:effectLst/>
                        </a:rPr>
                        <a:t>Color</a:t>
                      </a:r>
                      <a:endParaRPr lang="en-US" sz="1100" b="0" i="0" u="none" strike="noStrike" dirty="0">
                        <a:solidFill>
                          <a:srgbClr val="000000"/>
                        </a:solidFill>
                        <a:effectLst/>
                        <a:latin typeface="Calibri"/>
                      </a:endParaRPr>
                    </a:p>
                  </a:txBody>
                  <a:tcPr marL="9525" marR="9525" marT="9525" marB="0" anchor="b"/>
                </a:tc>
                <a:tc>
                  <a:txBody>
                    <a:bodyPr/>
                    <a:lstStyle/>
                    <a:p>
                      <a:pPr algn="l" fontAlgn="b"/>
                      <a:r>
                        <a:rPr lang="en-US" sz="1100" u="none" strike="noStrike">
                          <a:effectLst/>
                        </a:rPr>
                        <a:t>Size</a:t>
                      </a:r>
                      <a:endParaRPr lang="en-US" sz="1100" b="0" i="0" u="none" strike="noStrike">
                        <a:solidFill>
                          <a:srgbClr val="000000"/>
                        </a:solidFill>
                        <a:effectLst/>
                        <a:latin typeface="Calibri"/>
                      </a:endParaRPr>
                    </a:p>
                  </a:txBody>
                  <a:tcPr marL="9525" marR="9525" marT="9525" marB="0" anchor="b"/>
                </a:tc>
                <a:tc>
                  <a:txBody>
                    <a:bodyPr/>
                    <a:lstStyle/>
                    <a:p>
                      <a:pPr algn="l" fontAlgn="b"/>
                      <a:r>
                        <a:rPr lang="en-US" sz="1100" u="none" strike="noStrike">
                          <a:effectLst/>
                        </a:rPr>
                        <a:t>ID</a:t>
                      </a:r>
                      <a:endParaRPr lang="en-US" sz="1100" b="0" i="0" u="none" strike="noStrike">
                        <a:solidFill>
                          <a:srgbClr val="000000"/>
                        </a:solidFill>
                        <a:effectLst/>
                        <a:latin typeface="Calibri"/>
                      </a:endParaRPr>
                    </a:p>
                  </a:txBody>
                  <a:tcPr marL="9525" marR="9525" marT="9525" marB="0" anchor="b"/>
                </a:tc>
                <a:tc>
                  <a:txBody>
                    <a:bodyPr/>
                    <a:lstStyle/>
                    <a:p>
                      <a:pPr algn="l" fontAlgn="b"/>
                      <a:r>
                        <a:rPr lang="en-US" sz="1100" u="none" strike="noStrike">
                          <a:effectLst/>
                        </a:rPr>
                        <a:t>Name</a:t>
                      </a:r>
                      <a:endParaRPr lang="en-US" sz="1100" b="0" i="0" u="none" strike="noStrike">
                        <a:solidFill>
                          <a:srgbClr val="000000"/>
                        </a:solidFill>
                        <a:effectLst/>
                        <a:latin typeface="Calibri"/>
                      </a:endParaRPr>
                    </a:p>
                  </a:txBody>
                  <a:tcPr marL="9525" marR="9525" marT="9525" marB="0" anchor="b"/>
                </a:tc>
                <a:tc>
                  <a:txBody>
                    <a:bodyPr/>
                    <a:lstStyle/>
                    <a:p>
                      <a:pPr algn="l" fontAlgn="b"/>
                      <a:r>
                        <a:rPr lang="en-US" sz="1100" u="none" strike="noStrike">
                          <a:effectLst/>
                        </a:rPr>
                        <a:t>Price</a:t>
                      </a:r>
                      <a:endParaRPr lang="en-US" sz="1100" b="0" i="0" u="none" strike="noStrike">
                        <a:solidFill>
                          <a:srgbClr val="000000"/>
                        </a:solidFill>
                        <a:effectLst/>
                        <a:latin typeface="Calibri"/>
                      </a:endParaRPr>
                    </a:p>
                  </a:txBody>
                  <a:tcPr marL="9525" marR="9525" marT="9525" marB="0" anchor="b"/>
                </a:tc>
                <a:tc>
                  <a:txBody>
                    <a:bodyPr/>
                    <a:lstStyle/>
                    <a:p>
                      <a:pPr algn="l" fontAlgn="b"/>
                      <a:r>
                        <a:rPr lang="en-US" sz="1100" u="none" strike="noStrike" dirty="0">
                          <a:effectLst/>
                        </a:rPr>
                        <a:t>ID</a:t>
                      </a:r>
                      <a:endParaRPr lang="en-US" sz="1100" b="0" i="0" u="none" strike="noStrike" dirty="0">
                        <a:solidFill>
                          <a:srgbClr val="000000"/>
                        </a:solidFill>
                        <a:effectLst/>
                        <a:latin typeface="Calibri"/>
                      </a:endParaRPr>
                    </a:p>
                  </a:txBody>
                  <a:tcPr marL="9525" marR="9525" marT="9525" marB="0" anchor="b"/>
                </a:tc>
                <a:tc>
                  <a:txBody>
                    <a:bodyPr/>
                    <a:lstStyle/>
                    <a:p>
                      <a:pPr algn="l" fontAlgn="b"/>
                      <a:r>
                        <a:rPr lang="en-US" sz="1100" u="none" strike="noStrike">
                          <a:effectLst/>
                        </a:rPr>
                        <a:t>Name</a:t>
                      </a:r>
                      <a:endParaRPr lang="en-US" sz="1100" b="0" i="0" u="none" strike="noStrike">
                        <a:solidFill>
                          <a:srgbClr val="000000"/>
                        </a:solidFill>
                        <a:effectLst/>
                        <a:latin typeface="Calibri"/>
                      </a:endParaRPr>
                    </a:p>
                  </a:txBody>
                  <a:tcPr marL="9525" marR="9525" marT="9525" marB="0" anchor="b"/>
                </a:tc>
              </a:tr>
              <a:tr h="197907">
                <a:tc>
                  <a:txBody>
                    <a:bodyPr/>
                    <a:lstStyle/>
                    <a:p>
                      <a:pPr algn="l" fontAlgn="b"/>
                      <a:r>
                        <a:rPr lang="en-US" sz="1100" u="none" strike="noStrike">
                          <a:effectLst/>
                        </a:rPr>
                        <a:t> </a:t>
                      </a:r>
                      <a:endParaRPr lang="en-US" sz="1100" b="0" i="0" u="none" strike="noStrike">
                        <a:solidFill>
                          <a:srgbClr val="000000"/>
                        </a:solidFill>
                        <a:effectLst/>
                        <a:latin typeface="Calibri"/>
                      </a:endParaRPr>
                    </a:p>
                  </a:txBody>
                  <a:tcPr marL="9525" marR="9525" marT="9525" marB="0" anchor="b"/>
                </a:tc>
                <a:tc>
                  <a:txBody>
                    <a:bodyPr/>
                    <a:lstStyle/>
                    <a:p>
                      <a:pPr algn="l" fontAlgn="b"/>
                      <a:r>
                        <a:rPr lang="en-US" sz="1100" u="none" strike="noStrike">
                          <a:effectLst/>
                        </a:rPr>
                        <a:t> </a:t>
                      </a:r>
                      <a:endParaRPr lang="en-US" sz="1100" b="0" i="0" u="none" strike="noStrike">
                        <a:solidFill>
                          <a:srgbClr val="000000"/>
                        </a:solidFill>
                        <a:effectLst/>
                        <a:latin typeface="Calibri"/>
                      </a:endParaRPr>
                    </a:p>
                  </a:txBody>
                  <a:tcPr marL="9525" marR="9525" marT="9525" marB="0" anchor="b"/>
                </a:tc>
                <a:tc>
                  <a:txBody>
                    <a:bodyPr/>
                    <a:lstStyle/>
                    <a:p>
                      <a:pPr algn="l" fontAlgn="b"/>
                      <a:r>
                        <a:rPr lang="en-US" sz="1100" u="none" strike="noStrike">
                          <a:effectLst/>
                        </a:rPr>
                        <a:t> </a:t>
                      </a:r>
                      <a:endParaRPr lang="en-US" sz="1100" b="0" i="0" u="none" strike="noStrike">
                        <a:solidFill>
                          <a:srgbClr val="000000"/>
                        </a:solidFill>
                        <a:effectLst/>
                        <a:latin typeface="Calibri"/>
                      </a:endParaRPr>
                    </a:p>
                  </a:txBody>
                  <a:tcPr marL="9525" marR="9525" marT="9525" marB="0" anchor="b"/>
                </a:tc>
                <a:tc>
                  <a:txBody>
                    <a:bodyPr/>
                    <a:lstStyle/>
                    <a:p>
                      <a:pPr algn="l" fontAlgn="b"/>
                      <a:r>
                        <a:rPr lang="en-US" sz="1100" u="none" strike="noStrike">
                          <a:effectLst/>
                        </a:rPr>
                        <a:t> </a:t>
                      </a:r>
                      <a:endParaRPr lang="en-US" sz="1100" b="0" i="0" u="none" strike="noStrike">
                        <a:solidFill>
                          <a:srgbClr val="000000"/>
                        </a:solidFill>
                        <a:effectLst/>
                        <a:latin typeface="Calibri"/>
                      </a:endParaRPr>
                    </a:p>
                  </a:txBody>
                  <a:tcPr marL="9525" marR="9525" marT="9525" marB="0" anchor="b"/>
                </a:tc>
                <a:tc>
                  <a:txBody>
                    <a:bodyPr/>
                    <a:lstStyle/>
                    <a:p>
                      <a:pPr algn="l" fontAlgn="b"/>
                      <a:r>
                        <a:rPr lang="en-US" sz="1100" u="none" strike="noStrike" dirty="0">
                          <a:effectLst/>
                        </a:rPr>
                        <a:t> </a:t>
                      </a:r>
                      <a:endParaRPr lang="en-US" sz="1100" b="0" i="0" u="none" strike="noStrike" dirty="0">
                        <a:solidFill>
                          <a:srgbClr val="000000"/>
                        </a:solidFill>
                        <a:effectLst/>
                        <a:latin typeface="Calibri"/>
                      </a:endParaRPr>
                    </a:p>
                  </a:txBody>
                  <a:tcPr marL="9525" marR="9525" marT="9525" marB="0" anchor="b"/>
                </a:tc>
                <a:tc>
                  <a:txBody>
                    <a:bodyPr/>
                    <a:lstStyle/>
                    <a:p>
                      <a:pPr algn="l" fontAlgn="b"/>
                      <a:r>
                        <a:rPr lang="en-US" sz="1100" u="none" strike="noStrike">
                          <a:effectLst/>
                        </a:rPr>
                        <a:t> </a:t>
                      </a:r>
                      <a:endParaRPr lang="en-US" sz="1100" b="0" i="0" u="none" strike="noStrike">
                        <a:solidFill>
                          <a:srgbClr val="000000"/>
                        </a:solidFill>
                        <a:effectLst/>
                        <a:latin typeface="Calibri"/>
                      </a:endParaRPr>
                    </a:p>
                  </a:txBody>
                  <a:tcPr marL="9525" marR="9525" marT="9525" marB="0" anchor="b"/>
                </a:tc>
                <a:tc>
                  <a:txBody>
                    <a:bodyPr/>
                    <a:lstStyle/>
                    <a:p>
                      <a:pPr algn="l" fontAlgn="b"/>
                      <a:r>
                        <a:rPr lang="en-US" sz="1100" u="none" strike="noStrike" dirty="0">
                          <a:effectLst/>
                        </a:rPr>
                        <a:t> </a:t>
                      </a:r>
                      <a:endParaRPr lang="en-US" sz="1100" b="0" i="0" u="none" strike="noStrike" dirty="0">
                        <a:solidFill>
                          <a:srgbClr val="000000"/>
                        </a:solidFill>
                        <a:effectLst/>
                        <a:latin typeface="Calibri"/>
                      </a:endParaRPr>
                    </a:p>
                  </a:txBody>
                  <a:tcPr marL="9525" marR="9525" marT="9525" marB="0" anchor="b"/>
                </a:tc>
                <a:tc>
                  <a:txBody>
                    <a:bodyPr/>
                    <a:lstStyle/>
                    <a:p>
                      <a:pPr algn="l" fontAlgn="b"/>
                      <a:endParaRPr lang="en-US" sz="1100" b="0" i="0" u="none" strike="noStrike">
                        <a:solidFill>
                          <a:srgbClr val="000000"/>
                        </a:solidFill>
                        <a:effectLst/>
                        <a:latin typeface="Calibri"/>
                      </a:endParaRPr>
                    </a:p>
                  </a:txBody>
                  <a:tcPr marL="9525" marR="9525" marT="9525" marB="0" anchor="b"/>
                </a:tc>
                <a:tc>
                  <a:txBody>
                    <a:bodyPr/>
                    <a:lstStyle/>
                    <a:p>
                      <a:pPr algn="l" fontAlgn="b"/>
                      <a:r>
                        <a:rPr lang="en-US" sz="1100" u="none" strike="noStrike">
                          <a:effectLst/>
                        </a:rPr>
                        <a:t> </a:t>
                      </a:r>
                      <a:endParaRPr lang="en-US" sz="1100" b="0" i="0" u="none" strike="noStrike">
                        <a:solidFill>
                          <a:srgbClr val="000000"/>
                        </a:solidFill>
                        <a:effectLst/>
                        <a:latin typeface="Calibri"/>
                      </a:endParaRPr>
                    </a:p>
                  </a:txBody>
                  <a:tcPr marL="9525" marR="9525" marT="9525" marB="0" anchor="b"/>
                </a:tc>
              </a:tr>
              <a:tr h="188482">
                <a:tc>
                  <a:txBody>
                    <a:bodyPr/>
                    <a:lstStyle/>
                    <a:p>
                      <a:pPr algn="l" fontAlgn="b"/>
                      <a:r>
                        <a:rPr lang="en-US" sz="1100" u="none" strike="noStrike">
                          <a:effectLst/>
                        </a:rPr>
                        <a:t> </a:t>
                      </a:r>
                      <a:endParaRPr lang="en-US" sz="1100" b="0" i="0" u="none" strike="noStrike">
                        <a:solidFill>
                          <a:srgbClr val="000000"/>
                        </a:solidFill>
                        <a:effectLst/>
                        <a:latin typeface="Calibri"/>
                      </a:endParaRPr>
                    </a:p>
                  </a:txBody>
                  <a:tcPr marL="9525" marR="9525" marT="9525" marB="0" anchor="b"/>
                </a:tc>
                <a:tc>
                  <a:txBody>
                    <a:bodyPr/>
                    <a:lstStyle/>
                    <a:p>
                      <a:pPr algn="l" fontAlgn="b"/>
                      <a:r>
                        <a:rPr lang="en-US" sz="1100" u="none" strike="noStrike" dirty="0">
                          <a:effectLst/>
                        </a:rPr>
                        <a:t> </a:t>
                      </a:r>
                      <a:endParaRPr lang="en-US" sz="1100" b="0" i="0" u="none" strike="noStrike" dirty="0">
                        <a:solidFill>
                          <a:srgbClr val="000000"/>
                        </a:solidFill>
                        <a:effectLst/>
                        <a:latin typeface="Calibri"/>
                      </a:endParaRPr>
                    </a:p>
                  </a:txBody>
                  <a:tcPr marL="9525" marR="9525" marT="9525" marB="0" anchor="b"/>
                </a:tc>
                <a:tc>
                  <a:txBody>
                    <a:bodyPr/>
                    <a:lstStyle/>
                    <a:p>
                      <a:pPr algn="l" fontAlgn="b"/>
                      <a:r>
                        <a:rPr lang="en-US" sz="1100" u="none" strike="noStrike">
                          <a:effectLst/>
                        </a:rPr>
                        <a:t> </a:t>
                      </a:r>
                      <a:endParaRPr lang="en-US" sz="1100" b="0" i="0" u="none" strike="noStrike">
                        <a:solidFill>
                          <a:srgbClr val="000000"/>
                        </a:solidFill>
                        <a:effectLst/>
                        <a:latin typeface="Calibri"/>
                      </a:endParaRPr>
                    </a:p>
                  </a:txBody>
                  <a:tcPr marL="9525" marR="9525" marT="9525" marB="0" anchor="b"/>
                </a:tc>
                <a:tc>
                  <a:txBody>
                    <a:bodyPr/>
                    <a:lstStyle/>
                    <a:p>
                      <a:pPr algn="l" fontAlgn="b"/>
                      <a:r>
                        <a:rPr lang="en-US" sz="1100" u="none" strike="noStrike">
                          <a:effectLst/>
                        </a:rPr>
                        <a:t> </a:t>
                      </a:r>
                      <a:endParaRPr lang="en-US" sz="1100" b="0" i="0" u="none" strike="noStrike">
                        <a:solidFill>
                          <a:srgbClr val="000000"/>
                        </a:solidFill>
                        <a:effectLst/>
                        <a:latin typeface="Calibri"/>
                      </a:endParaRPr>
                    </a:p>
                  </a:txBody>
                  <a:tcPr marL="9525" marR="9525" marT="9525" marB="0" anchor="b"/>
                </a:tc>
                <a:tc>
                  <a:txBody>
                    <a:bodyPr/>
                    <a:lstStyle/>
                    <a:p>
                      <a:pPr algn="l" fontAlgn="b"/>
                      <a:r>
                        <a:rPr lang="en-US" sz="1100" u="none" strike="noStrike">
                          <a:effectLst/>
                        </a:rPr>
                        <a:t> </a:t>
                      </a:r>
                      <a:endParaRPr lang="en-US" sz="1100" b="0" i="0" u="none" strike="noStrike">
                        <a:solidFill>
                          <a:srgbClr val="000000"/>
                        </a:solidFill>
                        <a:effectLst/>
                        <a:latin typeface="Calibri"/>
                      </a:endParaRPr>
                    </a:p>
                  </a:txBody>
                  <a:tcPr marL="9525" marR="9525" marT="9525" marB="0" anchor="b"/>
                </a:tc>
                <a:tc>
                  <a:txBody>
                    <a:bodyPr/>
                    <a:lstStyle/>
                    <a:p>
                      <a:pPr algn="l" fontAlgn="b"/>
                      <a:r>
                        <a:rPr lang="en-US" sz="1100" u="none" strike="noStrike">
                          <a:effectLst/>
                        </a:rPr>
                        <a:t> </a:t>
                      </a:r>
                      <a:endParaRPr lang="en-US" sz="1100" b="0" i="0" u="none" strike="noStrike">
                        <a:solidFill>
                          <a:srgbClr val="000000"/>
                        </a:solidFill>
                        <a:effectLst/>
                        <a:latin typeface="Calibri"/>
                      </a:endParaRPr>
                    </a:p>
                  </a:txBody>
                  <a:tcPr marL="9525" marR="9525" marT="9525" marB="0" anchor="b"/>
                </a:tc>
                <a:tc>
                  <a:txBody>
                    <a:bodyPr/>
                    <a:lstStyle/>
                    <a:p>
                      <a:pPr algn="l" fontAlgn="b"/>
                      <a:r>
                        <a:rPr lang="en-US" sz="1100" u="none" strike="noStrike">
                          <a:effectLst/>
                        </a:rPr>
                        <a:t> </a:t>
                      </a:r>
                      <a:endParaRPr lang="en-US" sz="1100" b="0" i="0" u="none" strike="noStrike">
                        <a:solidFill>
                          <a:srgbClr val="000000"/>
                        </a:solidFill>
                        <a:effectLst/>
                        <a:latin typeface="Calibri"/>
                      </a:endParaRPr>
                    </a:p>
                  </a:txBody>
                  <a:tcPr marL="9525" marR="9525" marT="9525" marB="0" anchor="b"/>
                </a:tc>
                <a:tc>
                  <a:txBody>
                    <a:bodyPr/>
                    <a:lstStyle/>
                    <a:p>
                      <a:pPr algn="l" fontAlgn="b"/>
                      <a:r>
                        <a:rPr lang="en-US" sz="1100" u="none" strike="noStrike">
                          <a:effectLst/>
                        </a:rPr>
                        <a:t> </a:t>
                      </a:r>
                      <a:endParaRPr lang="en-US" sz="1100" b="0" i="0" u="none" strike="noStrike">
                        <a:solidFill>
                          <a:srgbClr val="000000"/>
                        </a:solidFill>
                        <a:effectLst/>
                        <a:latin typeface="Calibri"/>
                      </a:endParaRPr>
                    </a:p>
                  </a:txBody>
                  <a:tcPr marL="9525" marR="9525" marT="9525" marB="0" anchor="b"/>
                </a:tc>
                <a:tc>
                  <a:txBody>
                    <a:bodyPr/>
                    <a:lstStyle/>
                    <a:p>
                      <a:pPr algn="l" fontAlgn="b"/>
                      <a:r>
                        <a:rPr lang="en-US" sz="1100" u="none" strike="noStrike" dirty="0">
                          <a:effectLst/>
                        </a:rPr>
                        <a:t> </a:t>
                      </a:r>
                      <a:endParaRPr lang="en-US" sz="1100" b="0" i="0" u="none" strike="noStrike" dirty="0">
                        <a:solidFill>
                          <a:srgbClr val="000000"/>
                        </a:solidFill>
                        <a:effectLst/>
                        <a:latin typeface="Calibri"/>
                      </a:endParaRPr>
                    </a:p>
                  </a:txBody>
                  <a:tcPr marL="9525" marR="9525" marT="9525" marB="0" anchor="b"/>
                </a:tc>
              </a:tr>
            </a:tbl>
          </a:graphicData>
        </a:graphic>
      </p:graphicFrame>
      <p:sp>
        <p:nvSpPr>
          <p:cNvPr id="26" name="Rounded Rectangular Callout 25"/>
          <p:cNvSpPr/>
          <p:nvPr/>
        </p:nvSpPr>
        <p:spPr>
          <a:xfrm>
            <a:off x="4958966" y="3809999"/>
            <a:ext cx="3810000" cy="2894509"/>
          </a:xfrm>
          <a:prstGeom prst="wedgeRoundRectCallout">
            <a:avLst>
              <a:gd name="adj1" fmla="val 9504"/>
              <a:gd name="adj2" fmla="val -65991"/>
              <a:gd name="adj3" fmla="val 16667"/>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solidFill>
                  <a:schemeClr val="bg1"/>
                </a:solidFill>
              </a:rPr>
              <a:t>The IT department has built a data warehouse and reporting platform, but business users complain about the correctness of the dimensions and lack of agility in making </a:t>
            </a:r>
            <a:r>
              <a:rPr lang="en-US" sz="1400" dirty="0" smtClean="0">
                <a:solidFill>
                  <a:schemeClr val="bg1"/>
                </a:solidFill>
              </a:rPr>
              <a:t>updates.</a:t>
            </a:r>
            <a:endParaRPr lang="en-US" sz="1400" dirty="0">
              <a:solidFill>
                <a:schemeClr val="bg1"/>
              </a:solidFill>
            </a:endParaRPr>
          </a:p>
          <a:p>
            <a:r>
              <a:rPr lang="en-US" sz="1400" b="1" dirty="0">
                <a:solidFill>
                  <a:schemeClr val="bg1"/>
                </a:solidFill>
              </a:rPr>
              <a:t>MDS empowers the business users to manage dimensions </a:t>
            </a:r>
            <a:r>
              <a:rPr lang="en-US" sz="1400" b="1" dirty="0" smtClean="0">
                <a:solidFill>
                  <a:schemeClr val="bg1"/>
                </a:solidFill>
              </a:rPr>
              <a:t>themselves while </a:t>
            </a:r>
            <a:r>
              <a:rPr lang="en-US" sz="1400" b="1" dirty="0">
                <a:solidFill>
                  <a:schemeClr val="bg1"/>
                </a:solidFill>
              </a:rPr>
              <a:t>IT can govern the </a:t>
            </a:r>
            <a:r>
              <a:rPr lang="en-US" sz="1400" b="1" dirty="0" smtClean="0">
                <a:solidFill>
                  <a:schemeClr val="bg1"/>
                </a:solidFill>
              </a:rPr>
              <a:t>changes</a:t>
            </a:r>
            <a:endParaRPr lang="en-US" sz="1400" b="1" dirty="0">
              <a:solidFill>
                <a:schemeClr val="bg1"/>
              </a:solidFill>
            </a:endParaRPr>
          </a:p>
        </p:txBody>
      </p:sp>
      <p:pic>
        <p:nvPicPr>
          <p:cNvPr id="27" name="Picture 2" descr="C:\Users\andic.REDMOND\AppData\Local\Microsoft\Windows\Temporary Internet Files\Content.IE5\L6NTSO1H\MP900439531[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94707" y="930748"/>
            <a:ext cx="762814" cy="543927"/>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3" descr="C:\Users\andic.REDMOND\AppData\Local\Microsoft\Windows\Temporary Internet Files\Content.IE5\8ZDISL5P\MP900145809[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30786" y="934130"/>
            <a:ext cx="748340" cy="547764"/>
          </a:xfrm>
          <a:prstGeom prst="rect">
            <a:avLst/>
          </a:prstGeom>
          <a:noFill/>
          <a:extLst>
            <a:ext uri="{909E8E84-426E-40DD-AFC4-6F175D3DCCD1}">
              <a14:hiddenFill xmlns:a14="http://schemas.microsoft.com/office/drawing/2010/main">
                <a:solidFill>
                  <a:srgbClr val="FFFFFF"/>
                </a:solidFill>
              </a14:hiddenFill>
            </a:ext>
          </a:extLst>
        </p:spPr>
      </p:pic>
      <p:sp>
        <p:nvSpPr>
          <p:cNvPr id="6" name="Rounded Rectangle 5"/>
          <p:cNvSpPr/>
          <p:nvPr/>
        </p:nvSpPr>
        <p:spPr>
          <a:xfrm>
            <a:off x="775958" y="1455820"/>
            <a:ext cx="2576945" cy="4655126"/>
          </a:xfrm>
          <a:prstGeom prst="roundRect">
            <a:avLst>
              <a:gd name="adj" fmla="val 2325"/>
            </a:avLst>
          </a:prstGeom>
          <a:solidFill>
            <a:schemeClr val="tx1">
              <a:lumMod val="85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t" anchorCtr="0"/>
          <a:lstStyle/>
          <a:p>
            <a:r>
              <a:rPr lang="en-US" sz="1600" i="1" dirty="0" smtClean="0">
                <a:solidFill>
                  <a:schemeClr val="bg1"/>
                </a:solidFill>
              </a:rPr>
              <a:t>Provides storage and management of the objects and metadata used as the application knowledge</a:t>
            </a:r>
          </a:p>
          <a:p>
            <a:endParaRPr lang="en-US" sz="1400" dirty="0" smtClean="0">
              <a:solidFill>
                <a:schemeClr val="bg1"/>
              </a:solidFill>
            </a:endParaRPr>
          </a:p>
          <a:p>
            <a:pPr marL="285750" indent="-285750">
              <a:buFont typeface="Arial" pitchFamily="34" charset="0"/>
              <a:buChar char="•"/>
            </a:pPr>
            <a:endParaRPr lang="en-US" sz="1400" b="1" dirty="0" smtClean="0">
              <a:solidFill>
                <a:schemeClr val="bg1"/>
              </a:solidFill>
            </a:endParaRPr>
          </a:p>
          <a:p>
            <a:pPr marL="285750" indent="-285750">
              <a:buFont typeface="Arial" pitchFamily="34" charset="0"/>
              <a:buChar char="•"/>
            </a:pPr>
            <a:r>
              <a:rPr lang="en-US" sz="1400" b="1" dirty="0" smtClean="0">
                <a:solidFill>
                  <a:schemeClr val="bg1"/>
                </a:solidFill>
              </a:rPr>
              <a:t>Object </a:t>
            </a:r>
            <a:r>
              <a:rPr lang="en-US" sz="1400" b="1" dirty="0">
                <a:solidFill>
                  <a:schemeClr val="bg1"/>
                </a:solidFill>
              </a:rPr>
              <a:t>mappings </a:t>
            </a:r>
          </a:p>
          <a:p>
            <a:endParaRPr lang="en-US" sz="1400" b="1" dirty="0">
              <a:solidFill>
                <a:schemeClr val="bg1"/>
              </a:solidFill>
            </a:endParaRPr>
          </a:p>
          <a:p>
            <a:pPr marL="285750" indent="-285750">
              <a:buFont typeface="Arial" pitchFamily="34" charset="0"/>
              <a:buChar char="•"/>
            </a:pPr>
            <a:r>
              <a:rPr lang="en-US" sz="1400" b="1" dirty="0">
                <a:solidFill>
                  <a:schemeClr val="bg1"/>
                </a:solidFill>
              </a:rPr>
              <a:t>Reference Data / managed </a:t>
            </a:r>
            <a:r>
              <a:rPr lang="en-US" sz="1400" b="1" dirty="0" smtClean="0">
                <a:solidFill>
                  <a:schemeClr val="bg1"/>
                </a:solidFill>
              </a:rPr>
              <a:t>object lists</a:t>
            </a:r>
            <a:endParaRPr lang="en-US" sz="1400" b="1" dirty="0">
              <a:solidFill>
                <a:schemeClr val="bg1"/>
              </a:solidFill>
            </a:endParaRPr>
          </a:p>
          <a:p>
            <a:endParaRPr lang="en-US" sz="1400" b="1" dirty="0">
              <a:solidFill>
                <a:schemeClr val="bg1"/>
              </a:solidFill>
            </a:endParaRPr>
          </a:p>
          <a:p>
            <a:pPr marL="285750" indent="-285750">
              <a:buFont typeface="Arial" pitchFamily="34" charset="0"/>
              <a:buChar char="•"/>
            </a:pPr>
            <a:r>
              <a:rPr lang="en-US" sz="1400" b="1" dirty="0">
                <a:solidFill>
                  <a:schemeClr val="bg1"/>
                </a:solidFill>
              </a:rPr>
              <a:t>Metadata management / data dictionary</a:t>
            </a:r>
          </a:p>
          <a:p>
            <a:endParaRPr lang="en-US" sz="1400" dirty="0" smtClean="0">
              <a:solidFill>
                <a:schemeClr val="tx1"/>
              </a:solidFill>
            </a:endParaRPr>
          </a:p>
        </p:txBody>
      </p:sp>
      <p:sp>
        <p:nvSpPr>
          <p:cNvPr id="23" name="Rounded Rectangular Callout 22"/>
          <p:cNvSpPr/>
          <p:nvPr/>
        </p:nvSpPr>
        <p:spPr>
          <a:xfrm>
            <a:off x="33086" y="3810000"/>
            <a:ext cx="4706403" cy="2894508"/>
          </a:xfrm>
          <a:prstGeom prst="wedgeRoundRectCallout">
            <a:avLst>
              <a:gd name="adj1" fmla="val -11832"/>
              <a:gd name="adj2" fmla="val -66840"/>
              <a:gd name="adj3" fmla="val 16667"/>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1400" dirty="0" smtClean="0">
                <a:solidFill>
                  <a:schemeClr val="bg1"/>
                </a:solidFill>
              </a:rPr>
              <a:t>Table containing information on mapping objects between different systems. ETL processes are referencing the table </a:t>
            </a:r>
            <a:r>
              <a:rPr lang="en-US" sz="1400" dirty="0">
                <a:solidFill>
                  <a:schemeClr val="bg1"/>
                </a:solidFill>
              </a:rPr>
              <a:t>making transformation decisions. </a:t>
            </a:r>
            <a:endParaRPr lang="en-US" sz="1400" dirty="0" smtClean="0">
              <a:solidFill>
                <a:schemeClr val="bg1"/>
              </a:solidFill>
            </a:endParaRPr>
          </a:p>
          <a:p>
            <a:r>
              <a:rPr lang="en-US" sz="1400" b="1" dirty="0" smtClean="0">
                <a:solidFill>
                  <a:schemeClr val="bg1"/>
                </a:solidFill>
              </a:rPr>
              <a:t>MDS enables business users to manage the objects mapping</a:t>
            </a:r>
            <a:endParaRPr lang="en-US" sz="1400" dirty="0">
              <a:solidFill>
                <a:schemeClr val="bg1"/>
              </a:solidFill>
            </a:endParaRPr>
          </a:p>
        </p:txBody>
      </p:sp>
      <p:cxnSp>
        <p:nvCxnSpPr>
          <p:cNvPr id="16" name="Straight Connector 15"/>
          <p:cNvCxnSpPr/>
          <p:nvPr/>
        </p:nvCxnSpPr>
        <p:spPr>
          <a:xfrm>
            <a:off x="927208" y="2898952"/>
            <a:ext cx="228600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1801926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500"/>
                                        <p:tgtEl>
                                          <p:spTgt spid="26"/>
                                        </p:tgtEl>
                                      </p:cBhvr>
                                    </p:animEffect>
                                  </p:childTnLst>
                                  <p:subTnLst>
                                    <p:set>
                                      <p:cBhvr override="childStyle">
                                        <p:cTn dur="1" fill="hold" display="0" masterRel="nextClick" afterEffect="1"/>
                                        <p:tgtEl>
                                          <p:spTgt spid="26"/>
                                        </p:tgtEl>
                                        <p:attrNameLst>
                                          <p:attrName>style.visibility</p:attrName>
                                        </p:attrNameLst>
                                      </p:cBhvr>
                                      <p:to>
                                        <p:strVal val="hidden"/>
                                      </p:to>
                                    </p:set>
                                  </p:sub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barn(inVertical)">
                                      <p:cBhvr>
                                        <p:cTn id="12" dur="500"/>
                                        <p:tgtEl>
                                          <p:spTgt spid="23"/>
                                        </p:tgtEl>
                                      </p:cBhvr>
                                    </p:animEffect>
                                  </p:childTnLst>
                                  <p:subTnLst>
                                    <p:set>
                                      <p:cBhvr override="childStyle">
                                        <p:cTn dur="1" fill="hold" display="0" masterRel="nextClick" afterEffect="1"/>
                                        <p:tgtEl>
                                          <p:spTgt spid="23"/>
                                        </p:tgtEl>
                                        <p:attrNameLst>
                                          <p:attrName>style.visibility</p:attrName>
                                        </p:attrNameLst>
                                      </p:cBhvr>
                                      <p:to>
                                        <p:strVal val="hidden"/>
                                      </p:to>
                                    </p:set>
                                  </p:subTnLst>
                                </p:cTn>
                              </p:par>
                              <p:par>
                                <p:cTn id="13" presetID="16" presetClass="entr" presetSubtype="21" fill="hold" nodeType="with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barn(inVertical)">
                                      <p:cBhvr>
                                        <p:cTn id="15" dur="500"/>
                                        <p:tgtEl>
                                          <p:spTgt spid="25"/>
                                        </p:tgtEl>
                                      </p:cBhvr>
                                    </p:animEffect>
                                  </p:childTnLst>
                                  <p:subTnLst>
                                    <p:set>
                                      <p:cBhvr override="childStyle">
                                        <p:cTn dur="1" fill="hold" display="0" masterRel="nextClick" afterEffect="1"/>
                                        <p:tgtEl>
                                          <p:spTgt spid="25"/>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4"/>
          <p:cNvSpPr txBox="1"/>
          <p:nvPr/>
        </p:nvSpPr>
        <p:spPr>
          <a:xfrm>
            <a:off x="7543801" y="4119518"/>
            <a:ext cx="1234938" cy="300082"/>
          </a:xfrm>
          <a:prstGeom prst="rect">
            <a:avLst/>
          </a:prstGeom>
          <a:solidFill>
            <a:schemeClr val="accent1">
              <a:lumMod val="40000"/>
              <a:lumOff val="60000"/>
            </a:schemeClr>
          </a:solidFill>
          <a:ln>
            <a:noFill/>
            <a:headEnd type="none" w="med" len="med"/>
            <a:tailEnd type="none" w="med" len="med"/>
          </a:ln>
          <a:scene3d>
            <a:camera prst="orthographicFront"/>
            <a:lightRig rig="threePt" dir="t"/>
          </a:scene3d>
          <a:sp3d prstMaterial="dkEdge"/>
        </p:spPr>
        <p:style>
          <a:lnRef idx="1">
            <a:schemeClr val="accent6"/>
          </a:lnRef>
          <a:fillRef idx="3">
            <a:schemeClr val="accent6"/>
          </a:fillRef>
          <a:effectRef idx="2">
            <a:schemeClr val="accent6"/>
          </a:effectRef>
          <a:fontRef idx="minor">
            <a:schemeClr val="lt1"/>
          </a:fontRef>
        </p:style>
        <p:txBody>
          <a:bodyPr spcFirstLastPara="0" vert="horz" wrap="square" lIns="60023" tIns="50498" rIns="60023" bIns="50498" numCol="1" spcCol="1270" anchor="ctr" anchorCtr="0">
            <a:noAutofit/>
          </a:bodyPr>
          <a:lstStyle>
            <a:defPPr>
              <a:defRPr lang="en-US"/>
            </a:defPPr>
            <a:lvl1pPr algn="ctr" defTabSz="666750">
              <a:lnSpc>
                <a:spcPct val="90000"/>
              </a:lnSpc>
              <a:spcBef>
                <a:spcPct val="0"/>
              </a:spcBef>
              <a:spcAft>
                <a:spcPct val="35000"/>
              </a:spcAft>
              <a:defRPr sz="1500" b="1">
                <a:solidFill>
                  <a:srgbClr val="0070C0"/>
                </a:solidFill>
                <a:cs typeface="Arial"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solidFill>
                  <a:schemeClr val="bg1"/>
                </a:solidFill>
              </a:rPr>
              <a:t>Versioning</a:t>
            </a:r>
          </a:p>
        </p:txBody>
      </p:sp>
      <p:sp>
        <p:nvSpPr>
          <p:cNvPr id="42" name="TextBox 16"/>
          <p:cNvSpPr txBox="1"/>
          <p:nvPr/>
        </p:nvSpPr>
        <p:spPr>
          <a:xfrm>
            <a:off x="6781800" y="609602"/>
            <a:ext cx="2087314" cy="798549"/>
          </a:xfrm>
          <a:prstGeom prst="rect">
            <a:avLst/>
          </a:prstGeom>
          <a:solidFill>
            <a:schemeClr val="tx2">
              <a:lumMod val="75000"/>
            </a:schemeClr>
          </a:solidFill>
          <a:ln>
            <a:noFill/>
            <a:headEnd type="none" w="med" len="med"/>
            <a:tailEnd type="none" w="med" len="med"/>
          </a:ln>
          <a:scene3d>
            <a:camera prst="orthographicFront"/>
            <a:lightRig rig="threePt" dir="t"/>
          </a:scene3d>
          <a:sp3d prstMaterial="dkEdge"/>
        </p:spPr>
        <p:style>
          <a:lnRef idx="1">
            <a:schemeClr val="accent6"/>
          </a:lnRef>
          <a:fillRef idx="3">
            <a:schemeClr val="accent6"/>
          </a:fillRef>
          <a:effectRef idx="2">
            <a:schemeClr val="accent6"/>
          </a:effectRef>
          <a:fontRef idx="minor">
            <a:schemeClr val="lt1"/>
          </a:fontRef>
        </p:style>
        <p:txBody>
          <a:bodyPr spcFirstLastPara="0" vert="horz" wrap="square" lIns="60023" tIns="50498" rIns="60023" bIns="50498" numCol="1" spcCol="1270" anchor="ctr" anchorCtr="0">
            <a:noAutofit/>
          </a:bodyPr>
          <a:lstStyle>
            <a:defPPr>
              <a:defRPr lang="en-US"/>
            </a:defPPr>
            <a:lvl1pPr algn="ctr" defTabSz="666750">
              <a:lnSpc>
                <a:spcPct val="90000"/>
              </a:lnSpc>
              <a:spcBef>
                <a:spcPct val="0"/>
              </a:spcBef>
              <a:spcAft>
                <a:spcPct val="35000"/>
              </a:spcAft>
              <a:defRPr sz="1500" b="1">
                <a:solidFill>
                  <a:srgbClr val="0070C0"/>
                </a:solidFill>
                <a:cs typeface="Arial" pitchFamily="34" charset="0"/>
              </a:defRPr>
            </a:lvl1pPr>
          </a:lstStyle>
          <a:p>
            <a:r>
              <a:rPr lang="en-US" dirty="0">
                <a:solidFill>
                  <a:schemeClr val="bg1"/>
                </a:solidFill>
              </a:rPr>
              <a:t>Validation</a:t>
            </a:r>
            <a:br>
              <a:rPr lang="en-US" dirty="0">
                <a:solidFill>
                  <a:schemeClr val="bg1"/>
                </a:solidFill>
              </a:rPr>
            </a:br>
            <a:r>
              <a:rPr lang="en-US" sz="1400" b="0" dirty="0">
                <a:solidFill>
                  <a:schemeClr val="bg1"/>
                </a:solidFill>
              </a:rPr>
              <a:t>A</a:t>
            </a:r>
            <a:r>
              <a:rPr lang="en-US" sz="1400" b="0" dirty="0" smtClean="0">
                <a:solidFill>
                  <a:schemeClr val="bg1"/>
                </a:solidFill>
              </a:rPr>
              <a:t>uthoring business rules </a:t>
            </a:r>
            <a:r>
              <a:rPr lang="en-US" sz="1400" b="0" dirty="0">
                <a:solidFill>
                  <a:schemeClr val="bg1"/>
                </a:solidFill>
              </a:rPr>
              <a:t>to ensure </a:t>
            </a:r>
            <a:r>
              <a:rPr lang="en-US" sz="1400" b="0" dirty="0" smtClean="0">
                <a:solidFill>
                  <a:schemeClr val="bg1"/>
                </a:solidFill>
              </a:rPr>
              <a:t>data correctness </a:t>
            </a:r>
            <a:endParaRPr lang="en-US" sz="1400" b="0" dirty="0">
              <a:solidFill>
                <a:schemeClr val="bg1"/>
              </a:solidFill>
            </a:endParaRPr>
          </a:p>
        </p:txBody>
      </p:sp>
      <p:sp>
        <p:nvSpPr>
          <p:cNvPr id="15" name="TextBox 13"/>
          <p:cNvSpPr txBox="1"/>
          <p:nvPr/>
        </p:nvSpPr>
        <p:spPr>
          <a:xfrm>
            <a:off x="304801" y="1017049"/>
            <a:ext cx="2531929" cy="506953"/>
          </a:xfrm>
          <a:prstGeom prst="rect">
            <a:avLst/>
          </a:prstGeom>
          <a:solidFill>
            <a:schemeClr val="tx2">
              <a:lumMod val="75000"/>
            </a:schemeClr>
          </a:solidFill>
          <a:ln>
            <a:noFill/>
            <a:headEnd type="none" w="med" len="med"/>
            <a:tailEnd type="none" w="med" len="med"/>
          </a:ln>
          <a:scene3d>
            <a:camera prst="orthographicFront"/>
            <a:lightRig rig="threePt" dir="t"/>
          </a:scene3d>
          <a:sp3d prstMaterial="dkEdge"/>
        </p:spPr>
        <p:style>
          <a:lnRef idx="1">
            <a:schemeClr val="accent6"/>
          </a:lnRef>
          <a:fillRef idx="3">
            <a:schemeClr val="accent6"/>
          </a:fillRef>
          <a:effectRef idx="2">
            <a:schemeClr val="accent6"/>
          </a:effectRef>
          <a:fontRef idx="minor">
            <a:schemeClr val="lt1"/>
          </a:fontRef>
        </p:style>
        <p:txBody>
          <a:bodyPr spcFirstLastPara="0" vert="horz" wrap="square" lIns="60023" tIns="50498" rIns="60023" bIns="50498" numCol="1" spcCol="1270" anchor="ctr" anchorCtr="0">
            <a:noAutofit/>
          </a:bodyPr>
          <a:lstStyle>
            <a:defPPr>
              <a:defRPr lang="en-US"/>
            </a:defPPr>
            <a:lvl1pPr algn="ctr" defTabSz="666750">
              <a:lnSpc>
                <a:spcPct val="90000"/>
              </a:lnSpc>
              <a:spcBef>
                <a:spcPct val="0"/>
              </a:spcBef>
              <a:spcAft>
                <a:spcPct val="35000"/>
              </a:spcAft>
              <a:defRPr sz="1500">
                <a:solidFill>
                  <a:srgbClr val="0070C0"/>
                </a:solidFill>
                <a:cs typeface="Arial"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b="1" dirty="0">
                <a:solidFill>
                  <a:schemeClr val="bg1"/>
                </a:solidFill>
              </a:rPr>
              <a:t>Modeling</a:t>
            </a:r>
          </a:p>
          <a:p>
            <a:r>
              <a:rPr lang="en-US" sz="1400" dirty="0">
                <a:solidFill>
                  <a:schemeClr val="bg1"/>
                </a:solidFill>
              </a:rPr>
              <a:t>Entities, Attributes, Hierarchies</a:t>
            </a:r>
          </a:p>
        </p:txBody>
      </p:sp>
      <p:sp>
        <p:nvSpPr>
          <p:cNvPr id="33" name="Freeform 32"/>
          <p:cNvSpPr/>
          <p:nvPr/>
        </p:nvSpPr>
        <p:spPr>
          <a:xfrm>
            <a:off x="490871" y="4648200"/>
            <a:ext cx="8119729" cy="1219200"/>
          </a:xfrm>
          <a:custGeom>
            <a:avLst/>
            <a:gdLst>
              <a:gd name="connsiteX0" fmla="*/ 0 w 2611933"/>
              <a:gd name="connsiteY0" fmla="*/ 261193 h 3810000"/>
              <a:gd name="connsiteX1" fmla="*/ 76502 w 2611933"/>
              <a:gd name="connsiteY1" fmla="*/ 76502 h 3810000"/>
              <a:gd name="connsiteX2" fmla="*/ 261194 w 2611933"/>
              <a:gd name="connsiteY2" fmla="*/ 1 h 3810000"/>
              <a:gd name="connsiteX3" fmla="*/ 2350740 w 2611933"/>
              <a:gd name="connsiteY3" fmla="*/ 0 h 3810000"/>
              <a:gd name="connsiteX4" fmla="*/ 2535431 w 2611933"/>
              <a:gd name="connsiteY4" fmla="*/ 76502 h 3810000"/>
              <a:gd name="connsiteX5" fmla="*/ 2611932 w 2611933"/>
              <a:gd name="connsiteY5" fmla="*/ 261194 h 3810000"/>
              <a:gd name="connsiteX6" fmla="*/ 2611933 w 2611933"/>
              <a:gd name="connsiteY6" fmla="*/ 3548807 h 3810000"/>
              <a:gd name="connsiteX7" fmla="*/ 2535431 w 2611933"/>
              <a:gd name="connsiteY7" fmla="*/ 3733498 h 3810000"/>
              <a:gd name="connsiteX8" fmla="*/ 2350740 w 2611933"/>
              <a:gd name="connsiteY8" fmla="*/ 3810000 h 3810000"/>
              <a:gd name="connsiteX9" fmla="*/ 261193 w 2611933"/>
              <a:gd name="connsiteY9" fmla="*/ 3810000 h 3810000"/>
              <a:gd name="connsiteX10" fmla="*/ 76502 w 2611933"/>
              <a:gd name="connsiteY10" fmla="*/ 3733498 h 3810000"/>
              <a:gd name="connsiteX11" fmla="*/ 1 w 2611933"/>
              <a:gd name="connsiteY11" fmla="*/ 3548807 h 3810000"/>
              <a:gd name="connsiteX12" fmla="*/ 0 w 2611933"/>
              <a:gd name="connsiteY12" fmla="*/ 261193 h 38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11933" h="3810000">
                <a:moveTo>
                  <a:pt x="0" y="261193"/>
                </a:moveTo>
                <a:cubicBezTo>
                  <a:pt x="0" y="191920"/>
                  <a:pt x="27519" y="125485"/>
                  <a:pt x="76502" y="76502"/>
                </a:cubicBezTo>
                <a:cubicBezTo>
                  <a:pt x="125485" y="27519"/>
                  <a:pt x="191921" y="0"/>
                  <a:pt x="261194" y="1"/>
                </a:cubicBezTo>
                <a:lnTo>
                  <a:pt x="2350740" y="0"/>
                </a:lnTo>
                <a:cubicBezTo>
                  <a:pt x="2420013" y="0"/>
                  <a:pt x="2486448" y="27519"/>
                  <a:pt x="2535431" y="76502"/>
                </a:cubicBezTo>
                <a:cubicBezTo>
                  <a:pt x="2584414" y="125485"/>
                  <a:pt x="2611933" y="191921"/>
                  <a:pt x="2611932" y="261194"/>
                </a:cubicBezTo>
                <a:cubicBezTo>
                  <a:pt x="2611932" y="1357065"/>
                  <a:pt x="2611933" y="2452936"/>
                  <a:pt x="2611933" y="3548807"/>
                </a:cubicBezTo>
                <a:cubicBezTo>
                  <a:pt x="2611933" y="3618080"/>
                  <a:pt x="2584415" y="3684515"/>
                  <a:pt x="2535431" y="3733498"/>
                </a:cubicBezTo>
                <a:cubicBezTo>
                  <a:pt x="2486448" y="3782481"/>
                  <a:pt x="2420012" y="3810000"/>
                  <a:pt x="2350740" y="3810000"/>
                </a:cubicBezTo>
                <a:lnTo>
                  <a:pt x="261193" y="3810000"/>
                </a:lnTo>
                <a:cubicBezTo>
                  <a:pt x="191920" y="3810000"/>
                  <a:pt x="125485" y="3782481"/>
                  <a:pt x="76502" y="3733498"/>
                </a:cubicBezTo>
                <a:cubicBezTo>
                  <a:pt x="27519" y="3684515"/>
                  <a:pt x="0" y="3618079"/>
                  <a:pt x="1" y="3548807"/>
                </a:cubicBezTo>
                <a:cubicBezTo>
                  <a:pt x="1" y="2452936"/>
                  <a:pt x="0" y="1357064"/>
                  <a:pt x="0" y="261193"/>
                </a:cubicBezTo>
                <a:close/>
              </a:path>
            </a:pathLst>
          </a:custGeom>
          <a:gradFill flip="none" rotWithShape="1">
            <a:gsLst>
              <a:gs pos="0">
                <a:srgbClr val="FFFFFF">
                  <a:alpha val="92000"/>
                </a:srgbClr>
              </a:gs>
              <a:gs pos="2000">
                <a:srgbClr val="FFFFFF">
                  <a:alpha val="27000"/>
                </a:srgbClr>
              </a:gs>
              <a:gs pos="33000">
                <a:srgbClr val="000000">
                  <a:alpha val="7000"/>
                </a:srgbClr>
              </a:gs>
              <a:gs pos="98000">
                <a:srgbClr val="080808">
                  <a:alpha val="24000"/>
                </a:srgbClr>
              </a:gs>
              <a:gs pos="100000">
                <a:srgbClr val="FFFFFF"/>
              </a:gs>
            </a:gsLst>
            <a:lin ang="16200000" scaled="1"/>
            <a:tileRect/>
          </a:gradFill>
          <a:ln w="12700" cap="flat" cmpd="sng" algn="ctr">
            <a:gradFill>
              <a:gsLst>
                <a:gs pos="0">
                  <a:srgbClr val="FFFFFF">
                    <a:alpha val="58000"/>
                  </a:srgbClr>
                </a:gs>
                <a:gs pos="50000">
                  <a:srgbClr val="FFFFFF">
                    <a:alpha val="0"/>
                  </a:srgbClr>
                </a:gs>
                <a:gs pos="100000">
                  <a:srgbClr val="000000">
                    <a:alpha val="45000"/>
                  </a:srgbClr>
                </a:gs>
              </a:gsLst>
              <a:lin ang="5400000" scaled="0"/>
            </a:grad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91440" tIns="0" rIns="91440" bIns="0" numCol="1" rtlCol="0" anchor="t" anchorCtr="0" compatLnSpc="1">
            <a:prstTxWarp prst="textNoShape">
              <a:avLst/>
            </a:prstTxWarp>
          </a:bodyPr>
          <a:lstStyle/>
          <a:p>
            <a:pPr algn="ctr" defTabSz="914159">
              <a:lnSpc>
                <a:spcPct val="90000"/>
              </a:lnSpc>
              <a:spcBef>
                <a:spcPts val="630"/>
              </a:spcBef>
              <a:spcAft>
                <a:spcPct val="35000"/>
              </a:spcAft>
              <a:buClr>
                <a:srgbClr val="FFFF99"/>
              </a:buClr>
              <a:buSzPct val="120000"/>
              <a:defRPr/>
            </a:pPr>
            <a:endParaRPr lang="en-US" altLang="zh-CN" sz="700" i="1" dirty="0" smtClean="0">
              <a:solidFill>
                <a:schemeClr val="bg1"/>
              </a:solidFill>
            </a:endParaRPr>
          </a:p>
          <a:p>
            <a:pPr algn="ctr" defTabSz="914159">
              <a:lnSpc>
                <a:spcPct val="90000"/>
              </a:lnSpc>
              <a:spcBef>
                <a:spcPts val="630"/>
              </a:spcBef>
              <a:spcAft>
                <a:spcPct val="35000"/>
              </a:spcAft>
              <a:buClr>
                <a:srgbClr val="FFFF99"/>
              </a:buClr>
              <a:buSzPct val="120000"/>
              <a:defRPr/>
            </a:pPr>
            <a:r>
              <a:rPr lang="en-US" altLang="zh-CN" sz="2000" i="1" dirty="0" smtClean="0">
                <a:solidFill>
                  <a:schemeClr val="bg1"/>
                </a:solidFill>
              </a:rPr>
              <a:t>Enabling Integration  &amp; Sharing</a:t>
            </a:r>
          </a:p>
        </p:txBody>
      </p:sp>
      <p:sp>
        <p:nvSpPr>
          <p:cNvPr id="4" name="Title 3"/>
          <p:cNvSpPr>
            <a:spLocks noGrp="1"/>
          </p:cNvSpPr>
          <p:nvPr>
            <p:ph type="title"/>
          </p:nvPr>
        </p:nvSpPr>
        <p:spPr/>
        <p:txBody>
          <a:bodyPr vert="horz" lIns="91440" tIns="45720" rIns="91440" bIns="45720" rtlCol="0" anchor="ctr">
            <a:noAutofit/>
          </a:bodyPr>
          <a:lstStyle/>
          <a:p>
            <a:r>
              <a:rPr lang="en-US" sz="3700" dirty="0"/>
              <a:t>MDS Capabilities</a:t>
            </a:r>
          </a:p>
        </p:txBody>
      </p:sp>
      <p:pic>
        <p:nvPicPr>
          <p:cNvPr id="5" name="Picture 4" descr="6-00348_s01-arrows02"/>
          <p:cNvPicPr>
            <a:picLocks noChangeAspect="1" noChangeArrowheads="1"/>
          </p:cNvPicPr>
          <p:nvPr/>
        </p:nvPicPr>
        <p:blipFill>
          <a:blip r:embed="rId3" cstate="print">
            <a:duotone>
              <a:prstClr val="black"/>
              <a:schemeClr val="accent4">
                <a:tint val="45000"/>
                <a:satMod val="400000"/>
              </a:schemeClr>
            </a:duotone>
          </a:blip>
          <a:srcRect/>
          <a:stretch>
            <a:fillRect/>
          </a:stretch>
        </p:blipFill>
        <p:spPr bwMode="auto">
          <a:xfrm>
            <a:off x="2684329" y="2121625"/>
            <a:ext cx="4290877" cy="1612084"/>
          </a:xfrm>
          <a:prstGeom prst="rect">
            <a:avLst/>
          </a:prstGeom>
          <a:noFill/>
        </p:spPr>
      </p:pic>
      <p:pic>
        <p:nvPicPr>
          <p:cNvPr id="6" name="Picture 5" descr="C:\Program Files\Microsoft Resource DVD Artwork\DVD_ART\Artwork_Imagery\Shapes and Graphics\Arrows - arrow\Straight\white semi clear arrow.png"/>
          <p:cNvPicPr>
            <a:picLocks noChangeAspect="1" noChangeArrowheads="1"/>
          </p:cNvPicPr>
          <p:nvPr/>
        </p:nvPicPr>
        <p:blipFill>
          <a:blip r:embed="rId4" cstate="print">
            <a:duotone>
              <a:prstClr val="black"/>
              <a:schemeClr val="accent4">
                <a:tint val="45000"/>
                <a:satMod val="400000"/>
              </a:schemeClr>
            </a:duotone>
          </a:blip>
          <a:srcRect/>
          <a:stretch>
            <a:fillRect/>
          </a:stretch>
        </p:blipFill>
        <p:spPr bwMode="invGray">
          <a:xfrm rot="11285817">
            <a:off x="1075175" y="2595710"/>
            <a:ext cx="1662580" cy="441064"/>
          </a:xfrm>
          <a:prstGeom prst="rect">
            <a:avLst/>
          </a:prstGeom>
          <a:noFill/>
          <a:effectLst>
            <a:outerShdw blurRad="50800" dist="38100" dir="5400000" algn="t" rotWithShape="0">
              <a:prstClr val="black">
                <a:alpha val="40000"/>
              </a:prstClr>
            </a:outerShdw>
          </a:effectLst>
        </p:spPr>
      </p:pic>
      <p:pic>
        <p:nvPicPr>
          <p:cNvPr id="7" name="Picture 6" descr="C:\Program Files\Microsoft Resource DVD Artwork\DVD_ART\Artwork_Imagery\HARDWARE_IMAGERY\Illustration - Misc Hardware\XML Icons\XML Web Service.png"/>
          <p:cNvPicPr>
            <a:picLocks noChangeAspect="1" noChangeArrowheads="1"/>
          </p:cNvPicPr>
          <p:nvPr/>
        </p:nvPicPr>
        <p:blipFill>
          <a:blip r:embed="rId5" cstate="print"/>
          <a:srcRect/>
          <a:stretch>
            <a:fillRect/>
          </a:stretch>
        </p:blipFill>
        <p:spPr bwMode="auto">
          <a:xfrm>
            <a:off x="2699392" y="1041402"/>
            <a:ext cx="628650" cy="754063"/>
          </a:xfrm>
          <a:prstGeom prst="rect">
            <a:avLst/>
          </a:prstGeom>
          <a:noFill/>
          <a:ln w="9525">
            <a:noFill/>
            <a:miter lim="800000"/>
            <a:headEnd/>
            <a:tailEnd/>
          </a:ln>
        </p:spPr>
      </p:pic>
      <p:pic>
        <p:nvPicPr>
          <p:cNvPr id="8" name="Picture 7" descr="C:\Program Files\Microsoft Resource DVD Artwork\DVD_ART\Artwork_Imagery\HARDWARE_IMAGERY\Illustration - Misc Hardware\XML Icons\Tablet PC.png"/>
          <p:cNvPicPr>
            <a:picLocks noChangeAspect="1" noChangeArrowheads="1"/>
          </p:cNvPicPr>
          <p:nvPr/>
        </p:nvPicPr>
        <p:blipFill>
          <a:blip r:embed="rId6" cstate="print"/>
          <a:srcRect/>
          <a:stretch>
            <a:fillRect/>
          </a:stretch>
        </p:blipFill>
        <p:spPr bwMode="auto">
          <a:xfrm>
            <a:off x="7073355" y="3827415"/>
            <a:ext cx="609600" cy="711200"/>
          </a:xfrm>
          <a:prstGeom prst="rect">
            <a:avLst/>
          </a:prstGeom>
          <a:noFill/>
          <a:ln w="9525">
            <a:noFill/>
            <a:miter lim="800000"/>
            <a:headEnd/>
            <a:tailEnd/>
          </a:ln>
        </p:spPr>
      </p:pic>
      <p:pic>
        <p:nvPicPr>
          <p:cNvPr id="9" name="Picture 8" descr="C:\Program Files\Microsoft Resource DVD Artwork\DVD_ART\Artwork_Imagery\HARDWARE_IMAGERY\Illustration - Misc Hardware\XML Icons\pc.png"/>
          <p:cNvPicPr>
            <a:picLocks noChangeAspect="1" noChangeArrowheads="1"/>
          </p:cNvPicPr>
          <p:nvPr/>
        </p:nvPicPr>
        <p:blipFill>
          <a:blip r:embed="rId7" cstate="print"/>
          <a:srcRect/>
          <a:stretch>
            <a:fillRect/>
          </a:stretch>
        </p:blipFill>
        <p:spPr bwMode="auto">
          <a:xfrm>
            <a:off x="6033169" y="298844"/>
            <a:ext cx="993775" cy="990600"/>
          </a:xfrm>
          <a:prstGeom prst="rect">
            <a:avLst/>
          </a:prstGeom>
          <a:noFill/>
          <a:ln w="9525">
            <a:noFill/>
            <a:miter lim="800000"/>
            <a:headEnd/>
            <a:tailEnd/>
          </a:ln>
        </p:spPr>
      </p:pic>
      <p:sp>
        <p:nvSpPr>
          <p:cNvPr id="10" name="Flowchart: Magnetic Disk 9"/>
          <p:cNvSpPr/>
          <p:nvPr/>
        </p:nvSpPr>
        <p:spPr>
          <a:xfrm>
            <a:off x="4267200" y="2350224"/>
            <a:ext cx="990600" cy="762000"/>
          </a:xfrm>
          <a:prstGeom prst="flowChartMagneticDisk">
            <a:avLst/>
          </a:prstGeom>
          <a:solidFill>
            <a:schemeClr val="accent3">
              <a:lumMod val="50000"/>
            </a:schemeClr>
          </a:solidFill>
          <a:ln w="9525" cap="flat" cmpd="sng" algn="ctr">
            <a:noFill/>
            <a:prstDash val="soli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defRPr/>
            </a:pPr>
            <a:r>
              <a:rPr lang="en-US" sz="2000" kern="0" dirty="0" smtClean="0">
                <a:solidFill>
                  <a:schemeClr val="bg1"/>
                </a:solidFill>
                <a:cs typeface="Arial" pitchFamily="34" charset="0"/>
              </a:rPr>
              <a:t>MDS</a:t>
            </a:r>
            <a:endParaRPr lang="en-US" sz="2000" kern="0" dirty="0">
              <a:solidFill>
                <a:schemeClr val="bg1"/>
              </a:solidFill>
              <a:cs typeface="Arial" pitchFamily="34" charset="0"/>
            </a:endParaRPr>
          </a:p>
        </p:txBody>
      </p:sp>
      <p:pic>
        <p:nvPicPr>
          <p:cNvPr id="11" name="Picture 10" descr="C:\Program Files\Microsoft Resource DVD Artwork\DVD_ART\Artwork_Imagery\Shapes and Graphics\Arrows - arrow\Straight\white semi clear arrow.png"/>
          <p:cNvPicPr>
            <a:picLocks noChangeAspect="1" noChangeArrowheads="1"/>
          </p:cNvPicPr>
          <p:nvPr/>
        </p:nvPicPr>
        <p:blipFill>
          <a:blip r:embed="rId4" cstate="print">
            <a:duotone>
              <a:prstClr val="black"/>
              <a:schemeClr val="accent4">
                <a:tint val="45000"/>
                <a:satMod val="400000"/>
              </a:schemeClr>
            </a:duotone>
          </a:blip>
          <a:srcRect/>
          <a:stretch>
            <a:fillRect/>
          </a:stretch>
        </p:blipFill>
        <p:spPr bwMode="invGray">
          <a:xfrm rot="13044212">
            <a:off x="2165506" y="1751909"/>
            <a:ext cx="1190046" cy="441064"/>
          </a:xfrm>
          <a:prstGeom prst="rect">
            <a:avLst/>
          </a:prstGeom>
          <a:noFill/>
          <a:effectLst>
            <a:outerShdw blurRad="50800" dist="38100" dir="5400000" algn="t" rotWithShape="0">
              <a:prstClr val="black">
                <a:alpha val="40000"/>
              </a:prstClr>
            </a:outerShdw>
          </a:effectLst>
        </p:spPr>
      </p:pic>
      <p:pic>
        <p:nvPicPr>
          <p:cNvPr id="12" name="Picture 11" descr="C:\Program Files\Microsoft Resource DVD Artwork\DVD_ART\Artwork_Imagery\Shapes and Graphics\Arrows - arrow\Straight\white semi clear arrow.png"/>
          <p:cNvPicPr>
            <a:picLocks noChangeAspect="1" noChangeArrowheads="1"/>
          </p:cNvPicPr>
          <p:nvPr/>
        </p:nvPicPr>
        <p:blipFill>
          <a:blip r:embed="rId4" cstate="print">
            <a:duotone>
              <a:prstClr val="black"/>
              <a:schemeClr val="accent4">
                <a:tint val="45000"/>
                <a:satMod val="400000"/>
              </a:schemeClr>
            </a:duotone>
          </a:blip>
          <a:srcRect/>
          <a:stretch>
            <a:fillRect/>
          </a:stretch>
        </p:blipFill>
        <p:spPr bwMode="invGray">
          <a:xfrm rot="1843331">
            <a:off x="6281448" y="3498687"/>
            <a:ext cx="990600" cy="441064"/>
          </a:xfrm>
          <a:prstGeom prst="rect">
            <a:avLst/>
          </a:prstGeom>
          <a:noFill/>
          <a:effectLst>
            <a:outerShdw blurRad="50800" dist="38100" dir="5400000" algn="t" rotWithShape="0">
              <a:prstClr val="black">
                <a:alpha val="40000"/>
              </a:prstClr>
            </a:outerShdw>
          </a:effectLst>
        </p:spPr>
      </p:pic>
      <p:pic>
        <p:nvPicPr>
          <p:cNvPr id="13" name="Picture 12" descr="C:\Program Files\Microsoft Resource DVD Artwork\DVD_ART\Artwork_Imagery\Shapes and Graphics\Arrows - arrow\Straight\white semi clear arrow.png"/>
          <p:cNvPicPr>
            <a:picLocks noChangeAspect="1" noChangeArrowheads="1"/>
          </p:cNvPicPr>
          <p:nvPr/>
        </p:nvPicPr>
        <p:blipFill>
          <a:blip r:embed="rId4" cstate="print">
            <a:duotone>
              <a:prstClr val="black"/>
              <a:schemeClr val="accent4">
                <a:tint val="45000"/>
                <a:satMod val="400000"/>
              </a:schemeClr>
            </a:duotone>
          </a:blip>
          <a:srcRect/>
          <a:stretch>
            <a:fillRect/>
          </a:stretch>
        </p:blipFill>
        <p:spPr bwMode="invGray">
          <a:xfrm rot="18400902">
            <a:off x="5249699" y="1482550"/>
            <a:ext cx="1315214" cy="441064"/>
          </a:xfrm>
          <a:prstGeom prst="rect">
            <a:avLst/>
          </a:prstGeom>
          <a:noFill/>
          <a:effectLst>
            <a:outerShdw blurRad="50800" dist="38100" dir="5400000" algn="t" rotWithShape="0">
              <a:prstClr val="black">
                <a:alpha val="40000"/>
              </a:prstClr>
            </a:outerShdw>
          </a:effectLst>
        </p:spPr>
      </p:pic>
      <p:pic>
        <p:nvPicPr>
          <p:cNvPr id="14" name="Picture 13" descr="C:\Program Files\Microsoft Resource DVD Artwork\DVD_ART\Artwork_Imagery\Shapes and Graphics\Arrows - arrow\Straight\white semi clear arrow.png"/>
          <p:cNvPicPr>
            <a:picLocks noChangeAspect="1" noChangeArrowheads="1"/>
          </p:cNvPicPr>
          <p:nvPr/>
        </p:nvPicPr>
        <p:blipFill>
          <a:blip r:embed="rId4" cstate="print">
            <a:duotone>
              <a:prstClr val="black"/>
              <a:schemeClr val="accent4">
                <a:tint val="45000"/>
                <a:satMod val="400000"/>
              </a:schemeClr>
            </a:duotone>
          </a:blip>
          <a:srcRect/>
          <a:stretch>
            <a:fillRect/>
          </a:stretch>
        </p:blipFill>
        <p:spPr bwMode="invGray">
          <a:xfrm rot="20881143">
            <a:off x="6840750" y="2507022"/>
            <a:ext cx="1743055" cy="441064"/>
          </a:xfrm>
          <a:prstGeom prst="rect">
            <a:avLst/>
          </a:prstGeom>
          <a:noFill/>
          <a:effectLst>
            <a:outerShdw blurRad="50800" dist="38100" dir="5400000" algn="t" rotWithShape="0">
              <a:prstClr val="black">
                <a:alpha val="40000"/>
              </a:prstClr>
            </a:outerShdw>
          </a:effectLst>
        </p:spPr>
      </p:pic>
      <p:sp>
        <p:nvSpPr>
          <p:cNvPr id="18" name="TextBox 16"/>
          <p:cNvSpPr txBox="1"/>
          <p:nvPr/>
        </p:nvSpPr>
        <p:spPr>
          <a:xfrm>
            <a:off x="135072" y="3124202"/>
            <a:ext cx="2531928" cy="528851"/>
          </a:xfrm>
          <a:prstGeom prst="rect">
            <a:avLst/>
          </a:prstGeom>
          <a:solidFill>
            <a:schemeClr val="tx2">
              <a:lumMod val="75000"/>
            </a:schemeClr>
          </a:solidFill>
          <a:ln>
            <a:noFill/>
            <a:headEnd type="none" w="med" len="med"/>
            <a:tailEnd type="none" w="med" len="med"/>
          </a:ln>
          <a:scene3d>
            <a:camera prst="orthographicFront"/>
            <a:lightRig rig="threePt" dir="t"/>
          </a:scene3d>
          <a:sp3d prstMaterial="dkEdge"/>
        </p:spPr>
        <p:style>
          <a:lnRef idx="1">
            <a:schemeClr val="accent6"/>
          </a:lnRef>
          <a:fillRef idx="3">
            <a:schemeClr val="accent6"/>
          </a:fillRef>
          <a:effectRef idx="2">
            <a:schemeClr val="accent6"/>
          </a:effectRef>
          <a:fontRef idx="minor">
            <a:schemeClr val="lt1"/>
          </a:fontRef>
        </p:style>
        <p:txBody>
          <a:bodyPr spcFirstLastPara="0" vert="horz" wrap="square" lIns="60023" tIns="50498" rIns="60023" bIns="50498" numCol="1" spcCol="1270" anchor="ctr" anchorCtr="0">
            <a:noAutofit/>
          </a:bodyPr>
          <a:lstStyle>
            <a:defPPr>
              <a:defRPr lang="en-US"/>
            </a:defPPr>
            <a:lvl1pPr algn="ctr" defTabSz="666750">
              <a:lnSpc>
                <a:spcPct val="90000"/>
              </a:lnSpc>
              <a:spcBef>
                <a:spcPct val="0"/>
              </a:spcBef>
              <a:spcAft>
                <a:spcPct val="35000"/>
              </a:spcAft>
              <a:defRPr sz="1500" b="1">
                <a:solidFill>
                  <a:srgbClr val="0070C0"/>
                </a:solidFill>
                <a:cs typeface="Arial"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solidFill>
                  <a:schemeClr val="bg1"/>
                </a:solidFill>
              </a:rPr>
              <a:t>Role-based Security and Transaction </a:t>
            </a:r>
            <a:r>
              <a:rPr lang="en-US" dirty="0" smtClean="0">
                <a:solidFill>
                  <a:schemeClr val="bg1"/>
                </a:solidFill>
              </a:rPr>
              <a:t>Annotation</a:t>
            </a:r>
            <a:endParaRPr lang="en-US" dirty="0">
              <a:solidFill>
                <a:schemeClr val="bg1"/>
              </a:solidFill>
            </a:endParaRPr>
          </a:p>
        </p:txBody>
      </p:sp>
      <p:sp>
        <p:nvSpPr>
          <p:cNvPr id="21" name="TextBox 19"/>
          <p:cNvSpPr txBox="1"/>
          <p:nvPr/>
        </p:nvSpPr>
        <p:spPr>
          <a:xfrm>
            <a:off x="4103914" y="3088257"/>
            <a:ext cx="1382486" cy="461665"/>
          </a:xfrm>
          <a:prstGeom prst="rect">
            <a:avLst/>
          </a:prstGeom>
          <a:solidFill>
            <a:schemeClr val="tx1">
              <a:lumMod val="50000"/>
            </a:schemeClr>
          </a:solidFill>
          <a:ln w="9525" cap="flat" cmpd="sng" algn="ctr">
            <a:noFill/>
            <a:prstDash val="solid"/>
          </a:ln>
          <a:effectLst>
            <a:outerShdw blurRad="44450" dist="27940" dir="5400000" algn="ctr">
              <a:srgbClr val="000000">
                <a:alpha val="32000"/>
              </a:srgbClr>
            </a:outerShdw>
            <a:reflection blurRad="6350" stA="52000" endA="300" endPos="35000" dir="5400000" sy="-100000" algn="bl" rotWithShape="0"/>
          </a:effectLst>
          <a:scene3d>
            <a:camera prst="orthographicFront">
              <a:rot lat="0" lon="0" rev="0"/>
            </a:camera>
            <a:lightRig rig="balanced" dir="t">
              <a:rot lat="0" lon="0" rev="8700000"/>
            </a:lightRig>
          </a:scene3d>
          <a:sp3d>
            <a:bevelT w="190500" h="38100"/>
          </a:sp3d>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defRPr/>
            </a:pPr>
            <a:r>
              <a:rPr lang="en-US" sz="1200" b="1" kern="0" dirty="0" smtClean="0">
                <a:solidFill>
                  <a:schemeClr val="bg1"/>
                </a:solidFill>
              </a:rPr>
              <a:t>Master Data Stewardship</a:t>
            </a:r>
            <a:endParaRPr lang="en-US" sz="1200" b="1" kern="0" dirty="0">
              <a:solidFill>
                <a:schemeClr val="bg1"/>
              </a:solidFill>
            </a:endParaRPr>
          </a:p>
        </p:txBody>
      </p:sp>
      <p:grpSp>
        <p:nvGrpSpPr>
          <p:cNvPr id="23" name="Group 22"/>
          <p:cNvGrpSpPr/>
          <p:nvPr/>
        </p:nvGrpSpPr>
        <p:grpSpPr>
          <a:xfrm>
            <a:off x="1676401" y="5999543"/>
            <a:ext cx="5729400" cy="782259"/>
            <a:chOff x="1043779" y="5044378"/>
            <a:chExt cx="5729400" cy="1097759"/>
          </a:xfrm>
        </p:grpSpPr>
        <p:sp>
          <p:nvSpPr>
            <p:cNvPr id="28" name="Flowchart: Magnetic Disk 27"/>
            <p:cNvSpPr/>
            <p:nvPr/>
          </p:nvSpPr>
          <p:spPr>
            <a:xfrm>
              <a:off x="5630179" y="5044378"/>
              <a:ext cx="1143000" cy="1037495"/>
            </a:xfrm>
            <a:prstGeom prst="flowChartMagneticDisk">
              <a:avLst/>
            </a:prstGeom>
            <a:solidFill>
              <a:srgbClr val="DDDDDD"/>
            </a:solidFill>
            <a:ln>
              <a:solidFill>
                <a:schemeClr val="accent1">
                  <a:shade val="95000"/>
                  <a:satMod val="105000"/>
                </a:schemeClr>
              </a:solidFill>
              <a:prstDash val="dash"/>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rgbClr val="B0B3B2">
                  <a:satMod val="300000"/>
                </a:srgbClr>
              </a:contourClr>
            </a:sp3d>
          </p:spPr>
          <p:txBody>
            <a:bodyPr anchor="ctr"/>
            <a:lstStyle/>
            <a:p>
              <a:pPr algn="ctr"/>
              <a:r>
                <a:rPr lang="en-US" sz="1200" kern="0" dirty="0" smtClean="0">
                  <a:solidFill>
                    <a:schemeClr val="bg1"/>
                  </a:solidFill>
                  <a:cs typeface="Arial" pitchFamily="34" charset="0"/>
                </a:rPr>
                <a:t>External </a:t>
              </a:r>
            </a:p>
            <a:p>
              <a:pPr algn="ctr"/>
              <a:r>
                <a:rPr lang="en-US" sz="1200" kern="0" dirty="0" smtClean="0">
                  <a:solidFill>
                    <a:schemeClr val="bg1"/>
                  </a:solidFill>
                  <a:cs typeface="Arial" pitchFamily="34" charset="0"/>
                </a:rPr>
                <a:t>(CRM, ..)</a:t>
              </a:r>
              <a:endParaRPr lang="en-US" sz="1200" kern="0" dirty="0">
                <a:solidFill>
                  <a:schemeClr val="bg1"/>
                </a:solidFill>
                <a:cs typeface="Arial" pitchFamily="34" charset="0"/>
              </a:endParaRPr>
            </a:p>
          </p:txBody>
        </p:sp>
        <p:sp>
          <p:nvSpPr>
            <p:cNvPr id="29" name="Flowchart: Magnetic Disk 28"/>
            <p:cNvSpPr/>
            <p:nvPr/>
          </p:nvSpPr>
          <p:spPr>
            <a:xfrm>
              <a:off x="1043779" y="5104642"/>
              <a:ext cx="1143000" cy="1037495"/>
            </a:xfrm>
            <a:prstGeom prst="flowChartMagneticDisk">
              <a:avLst/>
            </a:prstGeom>
            <a:solidFill>
              <a:srgbClr val="DDDDDD"/>
            </a:solidFill>
            <a:ln>
              <a:solidFill>
                <a:schemeClr val="accent1">
                  <a:shade val="95000"/>
                  <a:satMod val="105000"/>
                </a:schemeClr>
              </a:solidFill>
              <a:prstDash val="dash"/>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rgbClr val="B0B3B2">
                  <a:satMod val="300000"/>
                </a:srgbClr>
              </a:contourClr>
            </a:sp3d>
          </p:spPr>
          <p:txBody>
            <a:bodyPr anchor="ctr"/>
            <a:lstStyle/>
            <a:p>
              <a:pPr algn="ctr"/>
              <a:r>
                <a:rPr lang="en-US" sz="1200" kern="0" dirty="0">
                  <a:solidFill>
                    <a:schemeClr val="bg1"/>
                  </a:solidFill>
                  <a:cs typeface="Arial" pitchFamily="34" charset="0"/>
                </a:rPr>
                <a:t>Excel</a:t>
              </a:r>
            </a:p>
          </p:txBody>
        </p:sp>
        <p:sp>
          <p:nvSpPr>
            <p:cNvPr id="31" name="Flowchart: Magnetic Disk 30"/>
            <p:cNvSpPr/>
            <p:nvPr/>
          </p:nvSpPr>
          <p:spPr>
            <a:xfrm>
              <a:off x="3267979" y="5086819"/>
              <a:ext cx="1143000" cy="1037495"/>
            </a:xfrm>
            <a:prstGeom prst="flowChartMagneticDisk">
              <a:avLst/>
            </a:prstGeom>
            <a:solidFill>
              <a:srgbClr val="DDDDDD"/>
            </a:solidFill>
            <a:ln>
              <a:solidFill>
                <a:schemeClr val="accent1">
                  <a:shade val="95000"/>
                  <a:satMod val="105000"/>
                </a:schemeClr>
              </a:solidFill>
              <a:prstDash val="dash"/>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rgbClr val="B0B3B2">
                  <a:satMod val="300000"/>
                </a:srgbClr>
              </a:contourClr>
            </a:sp3d>
          </p:spPr>
          <p:txBody>
            <a:bodyPr anchor="ctr"/>
            <a:lstStyle/>
            <a:p>
              <a:pPr algn="ctr"/>
              <a:r>
                <a:rPr lang="en-US" sz="1200" kern="0" dirty="0">
                  <a:solidFill>
                    <a:schemeClr val="bg1"/>
                  </a:solidFill>
                  <a:cs typeface="Arial" pitchFamily="34" charset="0"/>
                </a:rPr>
                <a:t>DWH</a:t>
              </a:r>
            </a:p>
          </p:txBody>
        </p:sp>
      </p:grpSp>
      <p:pic>
        <p:nvPicPr>
          <p:cNvPr id="24" name="Picture 23" descr="C:\Program Files\Microsoft Resource DVD Artwork\DVD_ART\Artwork_Imagery\HARDWARE_IMAGERY\Illustration - Misc Hardware\XML Icons\user business casual man.png"/>
          <p:cNvPicPr>
            <a:picLocks noChangeAspect="1" noChangeArrowheads="1"/>
          </p:cNvPicPr>
          <p:nvPr/>
        </p:nvPicPr>
        <p:blipFill>
          <a:blip r:embed="rId8" cstate="print"/>
          <a:srcRect/>
          <a:stretch>
            <a:fillRect/>
          </a:stretch>
        </p:blipFill>
        <p:spPr bwMode="auto">
          <a:xfrm>
            <a:off x="4953001" y="2667002"/>
            <a:ext cx="383647" cy="509677"/>
          </a:xfrm>
          <a:prstGeom prst="rect">
            <a:avLst/>
          </a:prstGeom>
          <a:noFill/>
        </p:spPr>
      </p:pic>
      <p:grpSp>
        <p:nvGrpSpPr>
          <p:cNvPr id="25" name="Group 24"/>
          <p:cNvGrpSpPr/>
          <p:nvPr/>
        </p:nvGrpSpPr>
        <p:grpSpPr>
          <a:xfrm>
            <a:off x="293140" y="2500309"/>
            <a:ext cx="1081315" cy="766307"/>
            <a:chOff x="9418926" y="1554163"/>
            <a:chExt cx="1401474" cy="993198"/>
          </a:xfrm>
        </p:grpSpPr>
        <p:pic>
          <p:nvPicPr>
            <p:cNvPr id="26" name="Picture 25" descr="C:\Program Files\Microsoft Resource DVD Artwork\DVD_ART\Artwork_Imagery\HARDWARE_IMAGERY\Illustration - Misc Hardware\Windows Security\Security Proactive Content.png"/>
            <p:cNvPicPr>
              <a:picLocks noChangeAspect="1" noChangeArrowheads="1"/>
            </p:cNvPicPr>
            <p:nvPr/>
          </p:nvPicPr>
          <p:blipFill>
            <a:blip r:embed="rId9" cstate="print"/>
            <a:srcRect/>
            <a:stretch>
              <a:fillRect/>
            </a:stretch>
          </p:blipFill>
          <p:spPr bwMode="auto">
            <a:xfrm>
              <a:off x="10159689" y="1554163"/>
              <a:ext cx="660711" cy="993198"/>
            </a:xfrm>
            <a:prstGeom prst="rect">
              <a:avLst/>
            </a:prstGeom>
            <a:noFill/>
          </p:spPr>
        </p:pic>
        <p:pic>
          <p:nvPicPr>
            <p:cNvPr id="27" name="Picture 26" descr="C:\Program Files\Microsoft Resource DVD Artwork\DVD_ART\Artwork_Imagery\Shapes and Graphics\Windows XP Illustration Icon\XP icon user accounts.png"/>
            <p:cNvPicPr>
              <a:picLocks noChangeAspect="1" noChangeArrowheads="1"/>
            </p:cNvPicPr>
            <p:nvPr/>
          </p:nvPicPr>
          <p:blipFill>
            <a:blip r:embed="rId10" cstate="print"/>
            <a:srcRect/>
            <a:stretch>
              <a:fillRect/>
            </a:stretch>
          </p:blipFill>
          <p:spPr bwMode="auto">
            <a:xfrm>
              <a:off x="9418926" y="1554163"/>
              <a:ext cx="958129" cy="784888"/>
            </a:xfrm>
            <a:prstGeom prst="rect">
              <a:avLst/>
            </a:prstGeom>
            <a:noFill/>
          </p:spPr>
        </p:pic>
      </p:grpSp>
      <p:sp>
        <p:nvSpPr>
          <p:cNvPr id="36" name="Freeform 35"/>
          <p:cNvSpPr/>
          <p:nvPr/>
        </p:nvSpPr>
        <p:spPr>
          <a:xfrm>
            <a:off x="580847" y="5105400"/>
            <a:ext cx="1731264" cy="609260"/>
          </a:xfrm>
          <a:custGeom>
            <a:avLst/>
            <a:gdLst>
              <a:gd name="connsiteX0" fmla="*/ 0 w 2089546"/>
              <a:gd name="connsiteY0" fmla="*/ 77425 h 774246"/>
              <a:gd name="connsiteX1" fmla="*/ 22677 w 2089546"/>
              <a:gd name="connsiteY1" fmla="*/ 22677 h 774246"/>
              <a:gd name="connsiteX2" fmla="*/ 77425 w 2089546"/>
              <a:gd name="connsiteY2" fmla="*/ 0 h 774246"/>
              <a:gd name="connsiteX3" fmla="*/ 2012121 w 2089546"/>
              <a:gd name="connsiteY3" fmla="*/ 0 h 774246"/>
              <a:gd name="connsiteX4" fmla="*/ 2066869 w 2089546"/>
              <a:gd name="connsiteY4" fmla="*/ 22677 h 774246"/>
              <a:gd name="connsiteX5" fmla="*/ 2089546 w 2089546"/>
              <a:gd name="connsiteY5" fmla="*/ 77425 h 774246"/>
              <a:gd name="connsiteX6" fmla="*/ 2089546 w 2089546"/>
              <a:gd name="connsiteY6" fmla="*/ 696821 h 774246"/>
              <a:gd name="connsiteX7" fmla="*/ 2066869 w 2089546"/>
              <a:gd name="connsiteY7" fmla="*/ 751569 h 774246"/>
              <a:gd name="connsiteX8" fmla="*/ 2012121 w 2089546"/>
              <a:gd name="connsiteY8" fmla="*/ 774246 h 774246"/>
              <a:gd name="connsiteX9" fmla="*/ 77425 w 2089546"/>
              <a:gd name="connsiteY9" fmla="*/ 774246 h 774246"/>
              <a:gd name="connsiteX10" fmla="*/ 22677 w 2089546"/>
              <a:gd name="connsiteY10" fmla="*/ 751569 h 774246"/>
              <a:gd name="connsiteX11" fmla="*/ 0 w 2089546"/>
              <a:gd name="connsiteY11" fmla="*/ 696821 h 774246"/>
              <a:gd name="connsiteX12" fmla="*/ 0 w 2089546"/>
              <a:gd name="connsiteY12" fmla="*/ 77425 h 774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89546" h="774246">
                <a:moveTo>
                  <a:pt x="0" y="77425"/>
                </a:moveTo>
                <a:cubicBezTo>
                  <a:pt x="0" y="56891"/>
                  <a:pt x="8157" y="37197"/>
                  <a:pt x="22677" y="22677"/>
                </a:cubicBezTo>
                <a:cubicBezTo>
                  <a:pt x="37197" y="8157"/>
                  <a:pt x="56890" y="0"/>
                  <a:pt x="77425" y="0"/>
                </a:cubicBezTo>
                <a:lnTo>
                  <a:pt x="2012121" y="0"/>
                </a:lnTo>
                <a:cubicBezTo>
                  <a:pt x="2032655" y="0"/>
                  <a:pt x="2052349" y="8157"/>
                  <a:pt x="2066869" y="22677"/>
                </a:cubicBezTo>
                <a:cubicBezTo>
                  <a:pt x="2081389" y="37197"/>
                  <a:pt x="2089546" y="56890"/>
                  <a:pt x="2089546" y="77425"/>
                </a:cubicBezTo>
                <a:lnTo>
                  <a:pt x="2089546" y="696821"/>
                </a:lnTo>
                <a:cubicBezTo>
                  <a:pt x="2089546" y="717355"/>
                  <a:pt x="2081389" y="737049"/>
                  <a:pt x="2066869" y="751569"/>
                </a:cubicBezTo>
                <a:cubicBezTo>
                  <a:pt x="2052349" y="766089"/>
                  <a:pt x="2032656" y="774246"/>
                  <a:pt x="2012121" y="774246"/>
                </a:cubicBezTo>
                <a:lnTo>
                  <a:pt x="77425" y="774246"/>
                </a:lnTo>
                <a:cubicBezTo>
                  <a:pt x="56891" y="774246"/>
                  <a:pt x="37197" y="766089"/>
                  <a:pt x="22677" y="751569"/>
                </a:cubicBezTo>
                <a:cubicBezTo>
                  <a:pt x="8157" y="737049"/>
                  <a:pt x="0" y="717356"/>
                  <a:pt x="0" y="696821"/>
                </a:cubicBezTo>
                <a:lnTo>
                  <a:pt x="0" y="77425"/>
                </a:lnTo>
                <a:close/>
              </a:path>
            </a:pathLst>
          </a:custGeom>
          <a:solidFill>
            <a:schemeClr val="tx2">
              <a:lumMod val="75000"/>
            </a:schemeClr>
          </a:solidFill>
          <a:ln>
            <a:noFill/>
            <a:headEnd type="none" w="med" len="med"/>
            <a:tailEnd type="none" w="med" len="med"/>
          </a:ln>
          <a:scene3d>
            <a:camera prst="orthographicFront"/>
            <a:lightRig rig="threePt" dir="t"/>
          </a:scene3d>
          <a:sp3d prstMaterial="dkEdge"/>
        </p:spPr>
        <p:style>
          <a:lnRef idx="1">
            <a:schemeClr val="accent6"/>
          </a:lnRef>
          <a:fillRef idx="3">
            <a:schemeClr val="accent6"/>
          </a:fillRef>
          <a:effectRef idx="2">
            <a:schemeClr val="accent6"/>
          </a:effectRef>
          <a:fontRef idx="minor">
            <a:schemeClr val="lt1"/>
          </a:fontRef>
        </p:style>
        <p:txBody>
          <a:bodyPr spcFirstLastPara="0" vert="horz" wrap="square" lIns="60023" tIns="50498" rIns="60023" bIns="50498" numCol="1" spcCol="1270" anchor="ctr" anchorCtr="0">
            <a:noAutofit/>
          </a:bodyPr>
          <a:lstStyle/>
          <a:p>
            <a:pPr algn="ctr" defTabSz="666750">
              <a:lnSpc>
                <a:spcPct val="90000"/>
              </a:lnSpc>
              <a:spcBef>
                <a:spcPct val="0"/>
              </a:spcBef>
              <a:spcAft>
                <a:spcPct val="35000"/>
              </a:spcAft>
            </a:pPr>
            <a:r>
              <a:rPr lang="en-US" sz="1500" b="1" dirty="0" smtClean="0">
                <a:solidFill>
                  <a:schemeClr val="bg1"/>
                </a:solidFill>
                <a:cs typeface="Arial" pitchFamily="34" charset="0"/>
              </a:rPr>
              <a:t>Loading batched data through Staging Tables</a:t>
            </a:r>
          </a:p>
        </p:txBody>
      </p:sp>
      <p:sp>
        <p:nvSpPr>
          <p:cNvPr id="37" name="Freeform 36"/>
          <p:cNvSpPr/>
          <p:nvPr/>
        </p:nvSpPr>
        <p:spPr>
          <a:xfrm>
            <a:off x="4800600" y="5105401"/>
            <a:ext cx="1647502" cy="596564"/>
          </a:xfrm>
          <a:custGeom>
            <a:avLst/>
            <a:gdLst>
              <a:gd name="connsiteX0" fmla="*/ 0 w 2089546"/>
              <a:gd name="connsiteY0" fmla="*/ 77425 h 774246"/>
              <a:gd name="connsiteX1" fmla="*/ 22677 w 2089546"/>
              <a:gd name="connsiteY1" fmla="*/ 22677 h 774246"/>
              <a:gd name="connsiteX2" fmla="*/ 77425 w 2089546"/>
              <a:gd name="connsiteY2" fmla="*/ 0 h 774246"/>
              <a:gd name="connsiteX3" fmla="*/ 2012121 w 2089546"/>
              <a:gd name="connsiteY3" fmla="*/ 0 h 774246"/>
              <a:gd name="connsiteX4" fmla="*/ 2066869 w 2089546"/>
              <a:gd name="connsiteY4" fmla="*/ 22677 h 774246"/>
              <a:gd name="connsiteX5" fmla="*/ 2089546 w 2089546"/>
              <a:gd name="connsiteY5" fmla="*/ 77425 h 774246"/>
              <a:gd name="connsiteX6" fmla="*/ 2089546 w 2089546"/>
              <a:gd name="connsiteY6" fmla="*/ 696821 h 774246"/>
              <a:gd name="connsiteX7" fmla="*/ 2066869 w 2089546"/>
              <a:gd name="connsiteY7" fmla="*/ 751569 h 774246"/>
              <a:gd name="connsiteX8" fmla="*/ 2012121 w 2089546"/>
              <a:gd name="connsiteY8" fmla="*/ 774246 h 774246"/>
              <a:gd name="connsiteX9" fmla="*/ 77425 w 2089546"/>
              <a:gd name="connsiteY9" fmla="*/ 774246 h 774246"/>
              <a:gd name="connsiteX10" fmla="*/ 22677 w 2089546"/>
              <a:gd name="connsiteY10" fmla="*/ 751569 h 774246"/>
              <a:gd name="connsiteX11" fmla="*/ 0 w 2089546"/>
              <a:gd name="connsiteY11" fmla="*/ 696821 h 774246"/>
              <a:gd name="connsiteX12" fmla="*/ 0 w 2089546"/>
              <a:gd name="connsiteY12" fmla="*/ 77425 h 774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89546" h="774246">
                <a:moveTo>
                  <a:pt x="0" y="77425"/>
                </a:moveTo>
                <a:cubicBezTo>
                  <a:pt x="0" y="56891"/>
                  <a:pt x="8157" y="37197"/>
                  <a:pt x="22677" y="22677"/>
                </a:cubicBezTo>
                <a:cubicBezTo>
                  <a:pt x="37197" y="8157"/>
                  <a:pt x="56890" y="0"/>
                  <a:pt x="77425" y="0"/>
                </a:cubicBezTo>
                <a:lnTo>
                  <a:pt x="2012121" y="0"/>
                </a:lnTo>
                <a:cubicBezTo>
                  <a:pt x="2032655" y="0"/>
                  <a:pt x="2052349" y="8157"/>
                  <a:pt x="2066869" y="22677"/>
                </a:cubicBezTo>
                <a:cubicBezTo>
                  <a:pt x="2081389" y="37197"/>
                  <a:pt x="2089546" y="56890"/>
                  <a:pt x="2089546" y="77425"/>
                </a:cubicBezTo>
                <a:lnTo>
                  <a:pt x="2089546" y="696821"/>
                </a:lnTo>
                <a:cubicBezTo>
                  <a:pt x="2089546" y="717355"/>
                  <a:pt x="2081389" y="737049"/>
                  <a:pt x="2066869" y="751569"/>
                </a:cubicBezTo>
                <a:cubicBezTo>
                  <a:pt x="2052349" y="766089"/>
                  <a:pt x="2032656" y="774246"/>
                  <a:pt x="2012121" y="774246"/>
                </a:cubicBezTo>
                <a:lnTo>
                  <a:pt x="77425" y="774246"/>
                </a:lnTo>
                <a:cubicBezTo>
                  <a:pt x="56891" y="774246"/>
                  <a:pt x="37197" y="766089"/>
                  <a:pt x="22677" y="751569"/>
                </a:cubicBezTo>
                <a:cubicBezTo>
                  <a:pt x="8157" y="737049"/>
                  <a:pt x="0" y="717356"/>
                  <a:pt x="0" y="696821"/>
                </a:cubicBezTo>
                <a:lnTo>
                  <a:pt x="0" y="77425"/>
                </a:lnTo>
                <a:close/>
              </a:path>
            </a:pathLst>
          </a:custGeom>
          <a:solidFill>
            <a:schemeClr val="tx2">
              <a:lumMod val="75000"/>
            </a:schemeClr>
          </a:solidFill>
          <a:ln>
            <a:noFill/>
            <a:headEnd type="none" w="med" len="med"/>
            <a:tailEnd type="none" w="med" len="med"/>
          </a:ln>
          <a:scene3d>
            <a:camera prst="orthographicFront"/>
            <a:lightRig rig="threePt" dir="t"/>
          </a:scene3d>
          <a:sp3d prstMaterial="dkEdge"/>
        </p:spPr>
        <p:style>
          <a:lnRef idx="1">
            <a:schemeClr val="accent6"/>
          </a:lnRef>
          <a:fillRef idx="3">
            <a:schemeClr val="accent6"/>
          </a:fillRef>
          <a:effectRef idx="2">
            <a:schemeClr val="accent6"/>
          </a:effectRef>
          <a:fontRef idx="minor">
            <a:schemeClr val="lt1"/>
          </a:fontRef>
        </p:style>
        <p:txBody>
          <a:bodyPr spcFirstLastPara="0" vert="horz" wrap="square" lIns="60023" tIns="50498" rIns="60023" bIns="50498" numCol="1" spcCol="1270" anchor="ctr" anchorCtr="0">
            <a:noAutofit/>
          </a:bodyPr>
          <a:lstStyle/>
          <a:p>
            <a:pPr algn="ctr" defTabSz="666750">
              <a:lnSpc>
                <a:spcPct val="90000"/>
              </a:lnSpc>
              <a:spcBef>
                <a:spcPct val="0"/>
              </a:spcBef>
              <a:spcAft>
                <a:spcPct val="35000"/>
              </a:spcAft>
            </a:pPr>
            <a:r>
              <a:rPr lang="en-US" sz="1500" b="1" dirty="0">
                <a:solidFill>
                  <a:schemeClr val="bg1"/>
                </a:solidFill>
                <a:cs typeface="Arial" pitchFamily="34" charset="0"/>
              </a:rPr>
              <a:t>Consuming data through Views</a:t>
            </a:r>
          </a:p>
        </p:txBody>
      </p:sp>
      <p:sp>
        <p:nvSpPr>
          <p:cNvPr id="38" name="Freeform 37"/>
          <p:cNvSpPr/>
          <p:nvPr/>
        </p:nvSpPr>
        <p:spPr>
          <a:xfrm>
            <a:off x="2743200" y="5118436"/>
            <a:ext cx="1731334" cy="596564"/>
          </a:xfrm>
          <a:custGeom>
            <a:avLst/>
            <a:gdLst>
              <a:gd name="connsiteX0" fmla="*/ 0 w 2089546"/>
              <a:gd name="connsiteY0" fmla="*/ 77425 h 774246"/>
              <a:gd name="connsiteX1" fmla="*/ 22677 w 2089546"/>
              <a:gd name="connsiteY1" fmla="*/ 22677 h 774246"/>
              <a:gd name="connsiteX2" fmla="*/ 77425 w 2089546"/>
              <a:gd name="connsiteY2" fmla="*/ 0 h 774246"/>
              <a:gd name="connsiteX3" fmla="*/ 2012121 w 2089546"/>
              <a:gd name="connsiteY3" fmla="*/ 0 h 774246"/>
              <a:gd name="connsiteX4" fmla="*/ 2066869 w 2089546"/>
              <a:gd name="connsiteY4" fmla="*/ 22677 h 774246"/>
              <a:gd name="connsiteX5" fmla="*/ 2089546 w 2089546"/>
              <a:gd name="connsiteY5" fmla="*/ 77425 h 774246"/>
              <a:gd name="connsiteX6" fmla="*/ 2089546 w 2089546"/>
              <a:gd name="connsiteY6" fmla="*/ 696821 h 774246"/>
              <a:gd name="connsiteX7" fmla="*/ 2066869 w 2089546"/>
              <a:gd name="connsiteY7" fmla="*/ 751569 h 774246"/>
              <a:gd name="connsiteX8" fmla="*/ 2012121 w 2089546"/>
              <a:gd name="connsiteY8" fmla="*/ 774246 h 774246"/>
              <a:gd name="connsiteX9" fmla="*/ 77425 w 2089546"/>
              <a:gd name="connsiteY9" fmla="*/ 774246 h 774246"/>
              <a:gd name="connsiteX10" fmla="*/ 22677 w 2089546"/>
              <a:gd name="connsiteY10" fmla="*/ 751569 h 774246"/>
              <a:gd name="connsiteX11" fmla="*/ 0 w 2089546"/>
              <a:gd name="connsiteY11" fmla="*/ 696821 h 774246"/>
              <a:gd name="connsiteX12" fmla="*/ 0 w 2089546"/>
              <a:gd name="connsiteY12" fmla="*/ 77425 h 774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89546" h="774246">
                <a:moveTo>
                  <a:pt x="0" y="77425"/>
                </a:moveTo>
                <a:cubicBezTo>
                  <a:pt x="0" y="56891"/>
                  <a:pt x="8157" y="37197"/>
                  <a:pt x="22677" y="22677"/>
                </a:cubicBezTo>
                <a:cubicBezTo>
                  <a:pt x="37197" y="8157"/>
                  <a:pt x="56890" y="0"/>
                  <a:pt x="77425" y="0"/>
                </a:cubicBezTo>
                <a:lnTo>
                  <a:pt x="2012121" y="0"/>
                </a:lnTo>
                <a:cubicBezTo>
                  <a:pt x="2032655" y="0"/>
                  <a:pt x="2052349" y="8157"/>
                  <a:pt x="2066869" y="22677"/>
                </a:cubicBezTo>
                <a:cubicBezTo>
                  <a:pt x="2081389" y="37197"/>
                  <a:pt x="2089546" y="56890"/>
                  <a:pt x="2089546" y="77425"/>
                </a:cubicBezTo>
                <a:lnTo>
                  <a:pt x="2089546" y="696821"/>
                </a:lnTo>
                <a:cubicBezTo>
                  <a:pt x="2089546" y="717355"/>
                  <a:pt x="2081389" y="737049"/>
                  <a:pt x="2066869" y="751569"/>
                </a:cubicBezTo>
                <a:cubicBezTo>
                  <a:pt x="2052349" y="766089"/>
                  <a:pt x="2032656" y="774246"/>
                  <a:pt x="2012121" y="774246"/>
                </a:cubicBezTo>
                <a:lnTo>
                  <a:pt x="77425" y="774246"/>
                </a:lnTo>
                <a:cubicBezTo>
                  <a:pt x="56891" y="774246"/>
                  <a:pt x="37197" y="766089"/>
                  <a:pt x="22677" y="751569"/>
                </a:cubicBezTo>
                <a:cubicBezTo>
                  <a:pt x="8157" y="737049"/>
                  <a:pt x="0" y="717356"/>
                  <a:pt x="0" y="696821"/>
                </a:cubicBezTo>
                <a:lnTo>
                  <a:pt x="0" y="77425"/>
                </a:lnTo>
                <a:close/>
              </a:path>
            </a:pathLst>
          </a:custGeom>
          <a:solidFill>
            <a:schemeClr val="tx2">
              <a:lumMod val="75000"/>
            </a:schemeClr>
          </a:solidFill>
          <a:ln>
            <a:noFill/>
            <a:headEnd type="none" w="med" len="med"/>
            <a:tailEnd type="none" w="med" len="med"/>
          </a:ln>
          <a:scene3d>
            <a:camera prst="orthographicFront"/>
            <a:lightRig rig="threePt" dir="t"/>
          </a:scene3d>
          <a:sp3d prstMaterial="dkEdge"/>
        </p:spPr>
        <p:style>
          <a:lnRef idx="1">
            <a:schemeClr val="accent6"/>
          </a:lnRef>
          <a:fillRef idx="3">
            <a:schemeClr val="accent6"/>
          </a:fillRef>
          <a:effectRef idx="2">
            <a:schemeClr val="accent6"/>
          </a:effectRef>
          <a:fontRef idx="minor">
            <a:schemeClr val="lt1"/>
          </a:fontRef>
        </p:style>
        <p:txBody>
          <a:bodyPr spcFirstLastPara="0" vert="horz" wrap="square" lIns="60023" tIns="50498" rIns="60023" bIns="50498" numCol="1" spcCol="1270" anchor="ctr" anchorCtr="0">
            <a:noAutofit/>
          </a:bodyPr>
          <a:lstStyle/>
          <a:p>
            <a:pPr algn="ctr" defTabSz="666750">
              <a:lnSpc>
                <a:spcPct val="90000"/>
              </a:lnSpc>
              <a:spcBef>
                <a:spcPct val="0"/>
              </a:spcBef>
              <a:spcAft>
                <a:spcPct val="35000"/>
              </a:spcAft>
            </a:pPr>
            <a:r>
              <a:rPr lang="en-US" sz="1500" b="1" dirty="0" smtClean="0">
                <a:solidFill>
                  <a:schemeClr val="bg1"/>
                </a:solidFill>
                <a:cs typeface="Arial" pitchFamily="34" charset="0"/>
              </a:rPr>
              <a:t>Registering to changes through APIs</a:t>
            </a:r>
          </a:p>
        </p:txBody>
      </p:sp>
      <p:sp>
        <p:nvSpPr>
          <p:cNvPr id="40" name="TextBox 16"/>
          <p:cNvSpPr txBox="1"/>
          <p:nvPr/>
        </p:nvSpPr>
        <p:spPr>
          <a:xfrm>
            <a:off x="3137756" y="2935160"/>
            <a:ext cx="1129444" cy="341440"/>
          </a:xfrm>
          <a:prstGeom prst="rect">
            <a:avLst/>
          </a:prstGeom>
          <a:solidFill>
            <a:schemeClr val="tx2">
              <a:lumMod val="75000"/>
            </a:schemeClr>
          </a:solidFill>
          <a:ln>
            <a:noFill/>
            <a:headEnd type="none" w="med" len="med"/>
            <a:tailEnd type="none" w="med" len="med"/>
          </a:ln>
          <a:scene3d>
            <a:camera prst="orthographicFront"/>
            <a:lightRig rig="threePt" dir="t"/>
          </a:scene3d>
          <a:sp3d prstMaterial="dkEdge"/>
        </p:spPr>
        <p:style>
          <a:lnRef idx="1">
            <a:schemeClr val="accent6"/>
          </a:lnRef>
          <a:fillRef idx="3">
            <a:schemeClr val="accent6"/>
          </a:fillRef>
          <a:effectRef idx="2">
            <a:schemeClr val="accent6"/>
          </a:effectRef>
          <a:fontRef idx="minor">
            <a:schemeClr val="lt1"/>
          </a:fontRef>
        </p:style>
        <p:txBody>
          <a:bodyPr spcFirstLastPara="0" vert="horz" wrap="square" lIns="60023" tIns="50498" rIns="60023" bIns="50498" numCol="1" spcCol="1270" anchor="ctr" anchorCtr="0">
            <a:noAutofit/>
          </a:bodyPr>
          <a:lstStyle>
            <a:defPPr>
              <a:defRPr lang="en-US"/>
            </a:defPPr>
            <a:lvl1pPr algn="ctr" defTabSz="666750">
              <a:lnSpc>
                <a:spcPct val="90000"/>
              </a:lnSpc>
              <a:spcBef>
                <a:spcPct val="0"/>
              </a:spcBef>
              <a:spcAft>
                <a:spcPct val="35000"/>
              </a:spcAft>
              <a:defRPr sz="1500" b="1">
                <a:solidFill>
                  <a:srgbClr val="0070C0"/>
                </a:solidFill>
                <a:cs typeface="Arial"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smtClean="0">
                <a:solidFill>
                  <a:schemeClr val="bg1"/>
                </a:solidFill>
              </a:rPr>
              <a:t>Excel Add-In</a:t>
            </a:r>
            <a:endParaRPr lang="en-US" dirty="0">
              <a:solidFill>
                <a:schemeClr val="bg1"/>
              </a:solidFill>
            </a:endParaRPr>
          </a:p>
        </p:txBody>
      </p:sp>
      <p:sp>
        <p:nvSpPr>
          <p:cNvPr id="41" name="TextBox 16"/>
          <p:cNvSpPr txBox="1"/>
          <p:nvPr/>
        </p:nvSpPr>
        <p:spPr>
          <a:xfrm>
            <a:off x="5283370" y="2925174"/>
            <a:ext cx="1129444" cy="341440"/>
          </a:xfrm>
          <a:prstGeom prst="rect">
            <a:avLst/>
          </a:prstGeom>
          <a:solidFill>
            <a:schemeClr val="tx2">
              <a:lumMod val="75000"/>
            </a:schemeClr>
          </a:solidFill>
          <a:ln>
            <a:noFill/>
            <a:headEnd type="none" w="med" len="med"/>
            <a:tailEnd type="none" w="med" len="med"/>
          </a:ln>
          <a:scene3d>
            <a:camera prst="orthographicFront"/>
            <a:lightRig rig="threePt" dir="t"/>
          </a:scene3d>
          <a:sp3d prstMaterial="dkEdge"/>
        </p:spPr>
        <p:style>
          <a:lnRef idx="1">
            <a:schemeClr val="accent6"/>
          </a:lnRef>
          <a:fillRef idx="3">
            <a:schemeClr val="accent6"/>
          </a:fillRef>
          <a:effectRef idx="2">
            <a:schemeClr val="accent6"/>
          </a:effectRef>
          <a:fontRef idx="minor">
            <a:schemeClr val="lt1"/>
          </a:fontRef>
        </p:style>
        <p:txBody>
          <a:bodyPr spcFirstLastPara="0" vert="horz" wrap="square" lIns="60023" tIns="50498" rIns="60023" bIns="50498" numCol="1" spcCol="1270" anchor="ctr" anchorCtr="0">
            <a:noAutofit/>
          </a:bodyPr>
          <a:lstStyle>
            <a:defPPr>
              <a:defRPr lang="en-US"/>
            </a:defPPr>
            <a:lvl1pPr algn="ctr" defTabSz="666750">
              <a:lnSpc>
                <a:spcPct val="90000"/>
              </a:lnSpc>
              <a:spcBef>
                <a:spcPct val="0"/>
              </a:spcBef>
              <a:spcAft>
                <a:spcPct val="35000"/>
              </a:spcAft>
              <a:defRPr sz="1500" b="1">
                <a:solidFill>
                  <a:srgbClr val="0070C0"/>
                </a:solidFill>
                <a:cs typeface="Arial"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smtClean="0">
                <a:solidFill>
                  <a:schemeClr val="bg1"/>
                </a:solidFill>
              </a:rPr>
              <a:t>Web UI</a:t>
            </a:r>
            <a:endParaRPr lang="en-US" dirty="0">
              <a:solidFill>
                <a:schemeClr val="bg1"/>
              </a:solidFill>
            </a:endParaRPr>
          </a:p>
        </p:txBody>
      </p:sp>
      <p:sp>
        <p:nvSpPr>
          <p:cNvPr id="44" name="TextBox 16"/>
          <p:cNvSpPr txBox="1"/>
          <p:nvPr/>
        </p:nvSpPr>
        <p:spPr>
          <a:xfrm>
            <a:off x="7397842" y="2952109"/>
            <a:ext cx="1691805" cy="528851"/>
          </a:xfrm>
          <a:prstGeom prst="rect">
            <a:avLst/>
          </a:prstGeom>
          <a:solidFill>
            <a:schemeClr val="tx2">
              <a:lumMod val="75000"/>
            </a:schemeClr>
          </a:solidFill>
          <a:ln>
            <a:noFill/>
            <a:headEnd type="none" w="med" len="med"/>
            <a:tailEnd type="none" w="med" len="med"/>
          </a:ln>
          <a:scene3d>
            <a:camera prst="orthographicFront"/>
            <a:lightRig rig="threePt" dir="t"/>
          </a:scene3d>
          <a:sp3d prstMaterial="dkEdge"/>
        </p:spPr>
        <p:style>
          <a:lnRef idx="1">
            <a:schemeClr val="accent6"/>
          </a:lnRef>
          <a:fillRef idx="3">
            <a:schemeClr val="accent6"/>
          </a:fillRef>
          <a:effectRef idx="2">
            <a:schemeClr val="accent6"/>
          </a:effectRef>
          <a:fontRef idx="minor">
            <a:schemeClr val="lt1"/>
          </a:fontRef>
        </p:style>
        <p:txBody>
          <a:bodyPr spcFirstLastPara="0" vert="horz" wrap="square" lIns="60023" tIns="50498" rIns="60023" bIns="50498" numCol="1" spcCol="1270" anchor="ctr" anchorCtr="0">
            <a:noAutofit/>
          </a:bodyPr>
          <a:lstStyle>
            <a:defPPr>
              <a:defRPr lang="en-US"/>
            </a:defPPr>
            <a:lvl1pPr algn="ctr" defTabSz="666750">
              <a:lnSpc>
                <a:spcPct val="90000"/>
              </a:lnSpc>
              <a:spcBef>
                <a:spcPct val="0"/>
              </a:spcBef>
              <a:spcAft>
                <a:spcPct val="35000"/>
              </a:spcAft>
              <a:defRPr sz="1500" b="1">
                <a:solidFill>
                  <a:srgbClr val="0070C0"/>
                </a:solidFill>
                <a:cs typeface="Arial" pitchFamily="34" charset="0"/>
              </a:defRPr>
            </a:lvl1pPr>
          </a:lstStyle>
          <a:p>
            <a:r>
              <a:rPr lang="en-US" dirty="0">
                <a:solidFill>
                  <a:schemeClr val="bg1"/>
                </a:solidFill>
              </a:rPr>
              <a:t>Data </a:t>
            </a:r>
            <a:r>
              <a:rPr lang="en-US" dirty="0" smtClean="0">
                <a:solidFill>
                  <a:schemeClr val="bg1"/>
                </a:solidFill>
              </a:rPr>
              <a:t>Matching </a:t>
            </a:r>
          </a:p>
          <a:p>
            <a:r>
              <a:rPr lang="en-US" dirty="0" smtClean="0">
                <a:solidFill>
                  <a:schemeClr val="bg1"/>
                </a:solidFill>
              </a:rPr>
              <a:t>(DQS Integrated)</a:t>
            </a:r>
            <a:endParaRPr lang="en-US" dirty="0">
              <a:solidFill>
                <a:schemeClr val="bg1"/>
              </a:solidFill>
            </a:endParaRPr>
          </a:p>
        </p:txBody>
      </p:sp>
      <p:sp>
        <p:nvSpPr>
          <p:cNvPr id="45" name="Freeform 44"/>
          <p:cNvSpPr/>
          <p:nvPr/>
        </p:nvSpPr>
        <p:spPr>
          <a:xfrm>
            <a:off x="6856912" y="5118438"/>
            <a:ext cx="1601289" cy="583529"/>
          </a:xfrm>
          <a:custGeom>
            <a:avLst/>
            <a:gdLst>
              <a:gd name="connsiteX0" fmla="*/ 0 w 2089546"/>
              <a:gd name="connsiteY0" fmla="*/ 77425 h 774246"/>
              <a:gd name="connsiteX1" fmla="*/ 22677 w 2089546"/>
              <a:gd name="connsiteY1" fmla="*/ 22677 h 774246"/>
              <a:gd name="connsiteX2" fmla="*/ 77425 w 2089546"/>
              <a:gd name="connsiteY2" fmla="*/ 0 h 774246"/>
              <a:gd name="connsiteX3" fmla="*/ 2012121 w 2089546"/>
              <a:gd name="connsiteY3" fmla="*/ 0 h 774246"/>
              <a:gd name="connsiteX4" fmla="*/ 2066869 w 2089546"/>
              <a:gd name="connsiteY4" fmla="*/ 22677 h 774246"/>
              <a:gd name="connsiteX5" fmla="*/ 2089546 w 2089546"/>
              <a:gd name="connsiteY5" fmla="*/ 77425 h 774246"/>
              <a:gd name="connsiteX6" fmla="*/ 2089546 w 2089546"/>
              <a:gd name="connsiteY6" fmla="*/ 696821 h 774246"/>
              <a:gd name="connsiteX7" fmla="*/ 2066869 w 2089546"/>
              <a:gd name="connsiteY7" fmla="*/ 751569 h 774246"/>
              <a:gd name="connsiteX8" fmla="*/ 2012121 w 2089546"/>
              <a:gd name="connsiteY8" fmla="*/ 774246 h 774246"/>
              <a:gd name="connsiteX9" fmla="*/ 77425 w 2089546"/>
              <a:gd name="connsiteY9" fmla="*/ 774246 h 774246"/>
              <a:gd name="connsiteX10" fmla="*/ 22677 w 2089546"/>
              <a:gd name="connsiteY10" fmla="*/ 751569 h 774246"/>
              <a:gd name="connsiteX11" fmla="*/ 0 w 2089546"/>
              <a:gd name="connsiteY11" fmla="*/ 696821 h 774246"/>
              <a:gd name="connsiteX12" fmla="*/ 0 w 2089546"/>
              <a:gd name="connsiteY12" fmla="*/ 77425 h 774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89546" h="774246">
                <a:moveTo>
                  <a:pt x="0" y="77425"/>
                </a:moveTo>
                <a:cubicBezTo>
                  <a:pt x="0" y="56891"/>
                  <a:pt x="8157" y="37197"/>
                  <a:pt x="22677" y="22677"/>
                </a:cubicBezTo>
                <a:cubicBezTo>
                  <a:pt x="37197" y="8157"/>
                  <a:pt x="56890" y="0"/>
                  <a:pt x="77425" y="0"/>
                </a:cubicBezTo>
                <a:lnTo>
                  <a:pt x="2012121" y="0"/>
                </a:lnTo>
                <a:cubicBezTo>
                  <a:pt x="2032655" y="0"/>
                  <a:pt x="2052349" y="8157"/>
                  <a:pt x="2066869" y="22677"/>
                </a:cubicBezTo>
                <a:cubicBezTo>
                  <a:pt x="2081389" y="37197"/>
                  <a:pt x="2089546" y="56890"/>
                  <a:pt x="2089546" y="77425"/>
                </a:cubicBezTo>
                <a:lnTo>
                  <a:pt x="2089546" y="696821"/>
                </a:lnTo>
                <a:cubicBezTo>
                  <a:pt x="2089546" y="717355"/>
                  <a:pt x="2081389" y="737049"/>
                  <a:pt x="2066869" y="751569"/>
                </a:cubicBezTo>
                <a:cubicBezTo>
                  <a:pt x="2052349" y="766089"/>
                  <a:pt x="2032656" y="774246"/>
                  <a:pt x="2012121" y="774246"/>
                </a:cubicBezTo>
                <a:lnTo>
                  <a:pt x="77425" y="774246"/>
                </a:lnTo>
                <a:cubicBezTo>
                  <a:pt x="56891" y="774246"/>
                  <a:pt x="37197" y="766089"/>
                  <a:pt x="22677" y="751569"/>
                </a:cubicBezTo>
                <a:cubicBezTo>
                  <a:pt x="8157" y="737049"/>
                  <a:pt x="0" y="717356"/>
                  <a:pt x="0" y="696821"/>
                </a:cubicBezTo>
                <a:lnTo>
                  <a:pt x="0" y="77425"/>
                </a:lnTo>
                <a:close/>
              </a:path>
            </a:pathLst>
          </a:custGeom>
          <a:solidFill>
            <a:schemeClr val="tx2">
              <a:lumMod val="75000"/>
            </a:schemeClr>
          </a:solidFill>
          <a:ln>
            <a:noFill/>
            <a:headEnd type="none" w="med" len="med"/>
            <a:tailEnd type="none" w="med" len="med"/>
          </a:ln>
          <a:scene3d>
            <a:camera prst="orthographicFront"/>
            <a:lightRig rig="threePt" dir="t"/>
          </a:scene3d>
          <a:sp3d prstMaterial="dkEdge"/>
        </p:spPr>
        <p:style>
          <a:lnRef idx="1">
            <a:schemeClr val="accent6"/>
          </a:lnRef>
          <a:fillRef idx="3">
            <a:schemeClr val="accent6"/>
          </a:fillRef>
          <a:effectRef idx="2">
            <a:schemeClr val="accent6"/>
          </a:effectRef>
          <a:fontRef idx="minor">
            <a:schemeClr val="lt1"/>
          </a:fontRef>
        </p:style>
        <p:txBody>
          <a:bodyPr spcFirstLastPara="0" vert="horz" wrap="square" lIns="60023" tIns="50498" rIns="60023" bIns="50498" numCol="1" spcCol="1270" anchor="ctr" anchorCtr="0">
            <a:noAutofit/>
          </a:bodyPr>
          <a:lstStyle/>
          <a:p>
            <a:pPr algn="ctr" defTabSz="666750">
              <a:lnSpc>
                <a:spcPct val="90000"/>
              </a:lnSpc>
              <a:spcBef>
                <a:spcPct val="0"/>
              </a:spcBef>
              <a:spcAft>
                <a:spcPct val="35000"/>
              </a:spcAft>
            </a:pPr>
            <a:r>
              <a:rPr lang="en-US" sz="1500" b="1" dirty="0" smtClean="0">
                <a:solidFill>
                  <a:schemeClr val="bg1"/>
                </a:solidFill>
                <a:cs typeface="Arial" pitchFamily="34" charset="0"/>
              </a:rPr>
              <a:t>Workflow / Notifications</a:t>
            </a:r>
            <a:endParaRPr lang="en-US" sz="1500" dirty="0">
              <a:solidFill>
                <a:schemeClr val="bg1"/>
              </a:solidFill>
              <a:cs typeface="Arial" pitchFamily="34" charset="0"/>
            </a:endParaRPr>
          </a:p>
        </p:txBody>
      </p:sp>
      <p:pic>
        <p:nvPicPr>
          <p:cNvPr id="4098" name="Picture 2" descr="C:\Users\andic\AppData\Local\Microsoft\Windows\Temporary Internet Files\Content.IE5\PVPLWI2U\MC900105192[1].wmf"/>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8521724" y="2425070"/>
            <a:ext cx="694781" cy="527039"/>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45" descr="C:\Program Files\Microsoft Resource DVD Artwork\DVD_ART\Artwork_Imagery\Shapes and Graphics\Arrows - arrow\Straight\white semi clear arrow.png"/>
          <p:cNvPicPr>
            <a:picLocks noChangeAspect="1" noChangeArrowheads="1"/>
          </p:cNvPicPr>
          <p:nvPr/>
        </p:nvPicPr>
        <p:blipFill>
          <a:blip r:embed="rId4" cstate="print">
            <a:duotone>
              <a:prstClr val="black"/>
              <a:schemeClr val="accent4">
                <a:tint val="45000"/>
                <a:satMod val="400000"/>
              </a:schemeClr>
            </a:duotone>
          </a:blip>
          <a:srcRect/>
          <a:stretch>
            <a:fillRect/>
          </a:stretch>
        </p:blipFill>
        <p:spPr bwMode="invGray">
          <a:xfrm rot="5400000">
            <a:off x="4454241" y="4017275"/>
            <a:ext cx="820785" cy="441064"/>
          </a:xfrm>
          <a:prstGeom prst="rect">
            <a:avLst/>
          </a:prstGeom>
          <a:noFill/>
          <a:effectLst>
            <a:outerShdw blurRad="50800" dist="38100" dir="5400000" algn="t" rotWithShape="0">
              <a:prstClr val="black">
                <a:alpha val="40000"/>
              </a:prstClr>
            </a:outerShdw>
          </a:effectLst>
        </p:spPr>
      </p:pic>
      <p:sp>
        <p:nvSpPr>
          <p:cNvPr id="3" name="Rectangle 2"/>
          <p:cNvSpPr/>
          <p:nvPr/>
        </p:nvSpPr>
        <p:spPr>
          <a:xfrm>
            <a:off x="1446479" y="5999543"/>
            <a:ext cx="6797264" cy="858459"/>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3096947639"/>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prstGeom prst="rect">
            <a:avLst/>
          </a:prstGeom>
        </p:spPr>
        <p:txBody>
          <a:bodyPr vert="horz" lIns="91440" tIns="45720" rIns="91440" bIns="45720" rtlCol="0" anchor="ctr">
            <a:noAutofit/>
          </a:bodyPr>
          <a:lstStyle/>
          <a:p>
            <a:r>
              <a:rPr lang="en-US" sz="3700" dirty="0"/>
              <a:t>MDS Architecture</a:t>
            </a:r>
          </a:p>
        </p:txBody>
      </p:sp>
      <p:graphicFrame>
        <p:nvGraphicFramePr>
          <p:cNvPr id="4" name="Object 3"/>
          <p:cNvGraphicFramePr>
            <a:graphicFrameLocks noChangeAspect="1"/>
          </p:cNvGraphicFramePr>
          <p:nvPr>
            <p:extLst>
              <p:ext uri="{D42A27DB-BD31-4B8C-83A1-F6EECF244321}">
                <p14:modId xmlns:p14="http://schemas.microsoft.com/office/powerpoint/2010/main" val="3974958420"/>
              </p:ext>
            </p:extLst>
          </p:nvPr>
        </p:nvGraphicFramePr>
        <p:xfrm>
          <a:off x="762000" y="838200"/>
          <a:ext cx="7696200" cy="5792788"/>
        </p:xfrm>
        <a:graphic>
          <a:graphicData uri="http://schemas.openxmlformats.org/presentationml/2006/ole">
            <mc:AlternateContent xmlns:mc="http://schemas.openxmlformats.org/markup-compatibility/2006">
              <mc:Choice xmlns:v="urn:schemas-microsoft-com:vml" Requires="v">
                <p:oleObj spid="_x0000_s1043" name="Visio" r:id="rId3" imgW="7050590" imgH="5795523" progId="Visio.Drawing.11">
                  <p:embed/>
                </p:oleObj>
              </mc:Choice>
              <mc:Fallback>
                <p:oleObj name="Visio" r:id="rId3" imgW="7050590" imgH="5795523" progId="Visio.Drawing.11">
                  <p:embed/>
                  <p:pic>
                    <p:nvPicPr>
                      <p:cNvPr id="0" name=""/>
                      <p:cNvPicPr/>
                      <p:nvPr/>
                    </p:nvPicPr>
                    <p:blipFill>
                      <a:blip r:embed="rId4"/>
                      <a:stretch>
                        <a:fillRect/>
                      </a:stretch>
                    </p:blipFill>
                    <p:spPr>
                      <a:xfrm>
                        <a:off x="762000" y="838200"/>
                        <a:ext cx="7696200" cy="5792788"/>
                      </a:xfrm>
                      <a:prstGeom prst="rect">
                        <a:avLst/>
                      </a:prstGeom>
                    </p:spPr>
                  </p:pic>
                </p:oleObj>
              </mc:Fallback>
            </mc:AlternateContent>
          </a:graphicData>
        </a:graphic>
      </p:graphicFrame>
    </p:spTree>
    <p:extLst>
      <p:ext uri="{BB962C8B-B14F-4D97-AF65-F5344CB8AC3E}">
        <p14:creationId xmlns:p14="http://schemas.microsoft.com/office/powerpoint/2010/main" val="2535230160"/>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Autofit/>
          </a:bodyPr>
          <a:lstStyle/>
          <a:p>
            <a:r>
              <a:rPr lang="en-US" sz="3700" dirty="0"/>
              <a:t>MDS Roadmap</a:t>
            </a:r>
          </a:p>
        </p:txBody>
      </p:sp>
      <p:graphicFrame>
        <p:nvGraphicFramePr>
          <p:cNvPr id="4" name="Diagram 3"/>
          <p:cNvGraphicFramePr/>
          <p:nvPr>
            <p:extLst>
              <p:ext uri="{D42A27DB-BD31-4B8C-83A1-F6EECF244321}">
                <p14:modId xmlns:p14="http://schemas.microsoft.com/office/powerpoint/2010/main" val="2557203681"/>
              </p:ext>
            </p:extLst>
          </p:nvPr>
        </p:nvGraphicFramePr>
        <p:xfrm>
          <a:off x="304800" y="1219200"/>
          <a:ext cx="8610600" cy="5257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p:cNvSpPr txBox="1"/>
          <p:nvPr/>
        </p:nvSpPr>
        <p:spPr>
          <a:xfrm>
            <a:off x="1084465" y="4380404"/>
            <a:ext cx="1142718" cy="584775"/>
          </a:xfrm>
          <a:prstGeom prst="rect">
            <a:avLst/>
          </a:prstGeom>
          <a:noFill/>
        </p:spPr>
        <p:txBody>
          <a:bodyPr wrap="square" rtlCol="0">
            <a:spAutoFit/>
          </a:bodyPr>
          <a:lstStyle/>
          <a:p>
            <a:r>
              <a:rPr lang="en-US" sz="1600" b="1" dirty="0" smtClean="0">
                <a:solidFill>
                  <a:schemeClr val="bg1"/>
                </a:solidFill>
              </a:rPr>
              <a:t>SQL 2008R2</a:t>
            </a:r>
            <a:endParaRPr lang="en-US" sz="1600" b="1" dirty="0">
              <a:solidFill>
                <a:schemeClr val="bg1"/>
              </a:solidFill>
            </a:endParaRPr>
          </a:p>
        </p:txBody>
      </p:sp>
      <p:sp>
        <p:nvSpPr>
          <p:cNvPr id="7" name="TextBox 6"/>
          <p:cNvSpPr txBox="1"/>
          <p:nvPr/>
        </p:nvSpPr>
        <p:spPr>
          <a:xfrm>
            <a:off x="3119067" y="2835084"/>
            <a:ext cx="1171822" cy="338554"/>
          </a:xfrm>
          <a:prstGeom prst="rect">
            <a:avLst/>
          </a:prstGeom>
          <a:noFill/>
        </p:spPr>
        <p:txBody>
          <a:bodyPr wrap="square" rtlCol="0">
            <a:spAutoFit/>
          </a:bodyPr>
          <a:lstStyle/>
          <a:p>
            <a:r>
              <a:rPr lang="en-US" sz="1600" b="1" dirty="0" smtClean="0">
                <a:solidFill>
                  <a:schemeClr val="bg1"/>
                </a:solidFill>
              </a:rPr>
              <a:t>SQL2012</a:t>
            </a:r>
            <a:endParaRPr lang="en-US" sz="1600" b="1" dirty="0">
              <a:solidFill>
                <a:schemeClr val="bg1"/>
              </a:solidFill>
            </a:endParaRPr>
          </a:p>
        </p:txBody>
      </p:sp>
      <p:sp>
        <p:nvSpPr>
          <p:cNvPr id="8" name="TextBox 7"/>
          <p:cNvSpPr txBox="1"/>
          <p:nvPr/>
        </p:nvSpPr>
        <p:spPr>
          <a:xfrm>
            <a:off x="5637834" y="2026169"/>
            <a:ext cx="2530975" cy="338554"/>
          </a:xfrm>
          <a:prstGeom prst="rect">
            <a:avLst/>
          </a:prstGeom>
          <a:noFill/>
        </p:spPr>
        <p:txBody>
          <a:bodyPr wrap="square" rtlCol="0">
            <a:spAutoFit/>
          </a:bodyPr>
          <a:lstStyle/>
          <a:p>
            <a:pPr algn="ctr"/>
            <a:r>
              <a:rPr lang="en-US" sz="1600" b="1" dirty="0" smtClean="0">
                <a:solidFill>
                  <a:schemeClr val="bg1"/>
                </a:solidFill>
              </a:rPr>
              <a:t>Post SQL2012</a:t>
            </a:r>
          </a:p>
        </p:txBody>
      </p:sp>
    </p:spTree>
    <p:extLst>
      <p:ext uri="{BB962C8B-B14F-4D97-AF65-F5344CB8AC3E}">
        <p14:creationId xmlns:p14="http://schemas.microsoft.com/office/powerpoint/2010/main" val="2798321571"/>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Microsoft logo and tagline"/>
          <p:cNvPicPr>
            <a:picLocks noChangeArrowheads="1"/>
          </p:cNvPicPr>
          <p:nvPr/>
        </p:nvPicPr>
        <p:blipFill rotWithShape="1">
          <a:blip r:embed="rId3" cstate="screen">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a:ext>
            </a:extLst>
          </a:blip>
          <a:srcRect/>
          <a:stretch/>
        </p:blipFill>
        <p:spPr bwMode="black">
          <a:xfrm>
            <a:off x="2622136" y="3331229"/>
            <a:ext cx="3978689" cy="663197"/>
          </a:xfrm>
          <a:prstGeom prst="rect">
            <a:avLst/>
          </a:prstGeom>
          <a:noFill/>
          <a:ln>
            <a:noFill/>
          </a:ln>
        </p:spPr>
      </p:pic>
      <p:sp>
        <p:nvSpPr>
          <p:cNvPr id="5" name="Text Box 3"/>
          <p:cNvSpPr txBox="1">
            <a:spLocks noChangeArrowheads="1"/>
          </p:cNvSpPr>
          <p:nvPr/>
        </p:nvSpPr>
        <p:spPr bwMode="blackWhite">
          <a:xfrm>
            <a:off x="381000" y="6083573"/>
            <a:ext cx="8382000" cy="523206"/>
          </a:xfrm>
          <a:prstGeom prst="rect">
            <a:avLst/>
          </a:prstGeom>
          <a:noFill/>
          <a:ln w="12700">
            <a:noFill/>
            <a:miter lim="800000"/>
            <a:headEnd type="none" w="sm" len="sm"/>
            <a:tailEnd type="none" w="sm" len="sm"/>
          </a:ln>
          <a:effectLst/>
        </p:spPr>
        <p:txBody>
          <a:bodyPr vert="horz" wrap="square" lIns="91425" tIns="45713" rIns="91425" bIns="45713" numCol="1" anchor="t" anchorCtr="0" compatLnSpc="1">
            <a:prstTxWarp prst="textNoShape">
              <a:avLst/>
            </a:prstTxWarp>
            <a:spAutoFit/>
          </a:bodyPr>
          <a:lstStyle/>
          <a:p>
            <a:pPr algn="ctr" defTabSz="914099" eaLnBrk="0" hangingPunct="0"/>
            <a:r>
              <a:rPr lang="en-US" sz="700" dirty="0">
                <a:gradFill>
                  <a:gsLst>
                    <a:gs pos="0">
                      <a:schemeClr val="tx1"/>
                    </a:gs>
                    <a:gs pos="100000">
                      <a:schemeClr val="tx1"/>
                    </a:gs>
                  </a:gsLst>
                  <a:lin ang="5400000" scaled="0"/>
                </a:gradFill>
                <a:cs typeface="Arial" charset="0"/>
              </a:rPr>
              <a:t>© </a:t>
            </a:r>
            <a:r>
              <a:rPr lang="en-US" sz="700" dirty="0" smtClean="0">
                <a:gradFill>
                  <a:gsLst>
                    <a:gs pos="0">
                      <a:schemeClr val="tx1"/>
                    </a:gs>
                    <a:gs pos="100000">
                      <a:schemeClr val="tx1"/>
                    </a:gs>
                  </a:gsLst>
                  <a:lin ang="5400000" scaled="0"/>
                </a:gradFill>
                <a:cs typeface="Arial" charset="0"/>
              </a:rPr>
              <a:t>2011 Microsoft </a:t>
            </a:r>
            <a:r>
              <a:rPr lang="en-US" sz="700" dirty="0">
                <a:gradFill>
                  <a:gsLst>
                    <a:gs pos="0">
                      <a:schemeClr val="tx1"/>
                    </a:gs>
                    <a:gs pos="100000">
                      <a:schemeClr val="tx1"/>
                    </a:gs>
                  </a:gsLst>
                  <a:lin ang="5400000" scaled="0"/>
                </a:gradFill>
                <a:cs typeface="Arial" charset="0"/>
              </a:rPr>
              <a:t>Corporation. All rights reserved. Microsoft, Windows, Windows Vista and other product names are or may be registered trademarks and/or trademarks in the U.S. and/or other countries.</a:t>
            </a:r>
          </a:p>
          <a:p>
            <a:pPr algn="ctr" defTabSz="914099" eaLnBrk="0" hangingPunct="0"/>
            <a:r>
              <a:rPr lang="en-US" sz="700" dirty="0">
                <a:gradFill>
                  <a:gsLst>
                    <a:gs pos="0">
                      <a:schemeClr val="tx1"/>
                    </a:gs>
                    <a:gs pos="100000">
                      <a:schemeClr val="tx1"/>
                    </a:gs>
                  </a:gsLst>
                  <a:lin ang="5400000" scaled="0"/>
                </a:gradFill>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r>
              <a:rPr lang="en-US" sz="700" dirty="0" smtClean="0">
                <a:gradFill>
                  <a:gsLst>
                    <a:gs pos="0">
                      <a:schemeClr val="tx1"/>
                    </a:gs>
                    <a:gs pos="100000">
                      <a:schemeClr val="tx1"/>
                    </a:gs>
                  </a:gsLst>
                  <a:lin ang="5400000" scaled="0"/>
                </a:gradFill>
                <a:cs typeface="Arial" charset="0"/>
              </a:rPr>
              <a:t/>
            </a:r>
            <a:br>
              <a:rPr lang="en-US" sz="700" dirty="0" smtClean="0">
                <a:gradFill>
                  <a:gsLst>
                    <a:gs pos="0">
                      <a:schemeClr val="tx1"/>
                    </a:gs>
                    <a:gs pos="100000">
                      <a:schemeClr val="tx1"/>
                    </a:gs>
                  </a:gsLst>
                  <a:lin ang="5400000" scaled="0"/>
                </a:gradFill>
                <a:cs typeface="Arial" charset="0"/>
              </a:rPr>
            </a:br>
            <a:r>
              <a:rPr lang="en-US" sz="700" dirty="0" smtClean="0">
                <a:gradFill>
                  <a:gsLst>
                    <a:gs pos="0">
                      <a:schemeClr val="tx1"/>
                    </a:gs>
                    <a:gs pos="100000">
                      <a:schemeClr val="tx1"/>
                    </a:gs>
                  </a:gsLst>
                  <a:lin ang="5400000" scaled="0"/>
                </a:gradFill>
                <a:cs typeface="Arial" charset="0"/>
              </a:rPr>
              <a:t>MICROSOFT </a:t>
            </a:r>
            <a:r>
              <a:rPr lang="en-US" sz="700" dirty="0">
                <a:gradFill>
                  <a:gsLst>
                    <a:gs pos="0">
                      <a:schemeClr val="tx1"/>
                    </a:gs>
                    <a:gs pos="100000">
                      <a:schemeClr val="tx1"/>
                    </a:gs>
                  </a:gsLst>
                  <a:lin ang="5400000" scaled="0"/>
                </a:gradFill>
                <a:cs typeface="Arial" charset="0"/>
              </a:rPr>
              <a:t>MAKES NO WARRANTIES, EXPRESS, IMPLIED OR STATUTORY, AS TO THE INFORMATION IN THIS PRESENTATION.</a:t>
            </a:r>
          </a:p>
        </p:txBody>
      </p:sp>
    </p:spTree>
    <p:extLst>
      <p:ext uri="{BB962C8B-B14F-4D97-AF65-F5344CB8AC3E}">
        <p14:creationId xmlns:p14="http://schemas.microsoft.com/office/powerpoint/2010/main" val="1205664116"/>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DQS - MDS Bootcamp Template">
  <a:themeElements>
    <a:clrScheme name="kuleen_v08">
      <a:dk1>
        <a:srgbClr val="000000"/>
      </a:dk1>
      <a:lt1>
        <a:srgbClr val="FFFFFF"/>
      </a:lt1>
      <a:dk2>
        <a:srgbClr val="000000"/>
      </a:dk2>
      <a:lt2>
        <a:srgbClr val="FFFFFF"/>
      </a:lt2>
      <a:accent1>
        <a:srgbClr val="66CCFF"/>
      </a:accent1>
      <a:accent2>
        <a:srgbClr val="92D050"/>
      </a:accent2>
      <a:accent3>
        <a:srgbClr val="FF9900"/>
      </a:accent3>
      <a:accent4>
        <a:srgbClr val="FFFE02"/>
      </a:accent4>
      <a:accent5>
        <a:srgbClr val="E93C1F"/>
      </a:accent5>
      <a:accent6>
        <a:srgbClr val="DDDDDD"/>
      </a:accent6>
      <a:hlink>
        <a:srgbClr val="F0ED7B"/>
      </a:hlink>
      <a:folHlink>
        <a:srgbClr val="F3EB4F"/>
      </a:folHlink>
    </a:clrScheme>
    <a:fontScheme name="Segoe UI - Segoe UI">
      <a:majorFont>
        <a:latin typeface="Segoe UI"/>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square" lIns="0" tIns="0" rIns="0" bIns="0" rtlCol="0">
        <a:spAutoFit/>
      </a:bodyPr>
      <a:lstStyle>
        <a:defPPr>
          <a:defRPr sz="3200" dirty="0" err="1" smtClean="0">
            <a:gradFill>
              <a:gsLst>
                <a:gs pos="0">
                  <a:schemeClr val="tx1"/>
                </a:gs>
                <a:gs pos="86000">
                  <a:schemeClr val="tx1"/>
                </a:gs>
              </a:gsLst>
              <a:lin ang="5400000" scaled="0"/>
            </a:gradFill>
          </a:defRPr>
        </a:defPPr>
      </a:lstStyle>
    </a:txDef>
  </a:objectDefaults>
  <a:extraClrSchemeLst/>
</a:theme>
</file>

<file path=ppt/theme/theme2.xml><?xml version="1.0" encoding="utf-8"?>
<a:theme xmlns:a="http://schemas.openxmlformats.org/drawingml/2006/main" name="White with Consolas font for code slides">
  <a:themeElements>
    <a:clrScheme name="kuleen_v08">
      <a:dk1>
        <a:srgbClr val="000000"/>
      </a:dk1>
      <a:lt1>
        <a:srgbClr val="FFFFFF"/>
      </a:lt1>
      <a:dk2>
        <a:srgbClr val="000000"/>
      </a:dk2>
      <a:lt2>
        <a:srgbClr val="FFFFFF"/>
      </a:lt2>
      <a:accent1>
        <a:srgbClr val="66CCFF"/>
      </a:accent1>
      <a:accent2>
        <a:srgbClr val="92D050"/>
      </a:accent2>
      <a:accent3>
        <a:srgbClr val="FF9900"/>
      </a:accent3>
      <a:accent4>
        <a:srgbClr val="FFFE02"/>
      </a:accent4>
      <a:accent5>
        <a:srgbClr val="E93C1F"/>
      </a:accent5>
      <a:accent6>
        <a:srgbClr val="DDDDDD"/>
      </a:accent6>
      <a:hlink>
        <a:srgbClr val="F0ED7B"/>
      </a:hlink>
      <a:folHlink>
        <a:srgbClr val="F3EB4F"/>
      </a:folHlink>
    </a:clrScheme>
    <a:fontScheme name="Segoe">
      <a:majorFont>
        <a:latin typeface="Segoe"/>
        <a:ea typeface=""/>
        <a:cs typeface=""/>
      </a:majorFont>
      <a:minorFont>
        <a:latin typeface="Segoe"/>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square" lIns="0" tIns="0" rIns="0" bIns="0" rtlCol="0">
        <a:spAutoFit/>
      </a:bodyPr>
      <a:lstStyle>
        <a:defPPr>
          <a:defRPr dirty="0" err="1" smtClean="0">
            <a:gradFill>
              <a:gsLst>
                <a:gs pos="417">
                  <a:srgbClr val="000000"/>
                </a:gs>
                <a:gs pos="100000">
                  <a:srgbClr val="000000"/>
                </a:gs>
              </a:gsLst>
              <a:lin ang="5400000" scaled="0"/>
            </a:gradFill>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item1.xml><?xml version="1.0" encoding="utf-8"?>
<Control xmlns="http://schemas.microsoft.com/VisualStudio/2011/storyboarding/control">
  <Id Name="System.Storyboarding.Icons.Settings" RevisionId="05cd6d03-c0b2-488e-98a7-d68de69a2cfc" Stencil="System.Storyboarding.Icons" StencilRevisionId="05cd6d03-c0b2-488e-98a7-d68de69a2cfc" StencilVersion="0.1"/>
</Control>
</file>

<file path=customXml/item2.xml><?xml version="1.0" encoding="utf-8"?>
<Control xmlns="http://schemas.microsoft.com/VisualStudio/2011/storyboarding/control">
  <Id Name="System.Storyboarding.Icons.Settings" RevisionId="05cd6d03-c0b2-488e-98a7-d68de69a2cfc" Stencil="System.Storyboarding.Icons" StencilRevisionId="05cd6d03-c0b2-488e-98a7-d68de69a2cfc" StencilVersion="0.1"/>
</Control>
</file>

<file path=customXml/item3.xml><?xml version="1.0" encoding="utf-8"?>
<Control xmlns="http://schemas.microsoft.com/VisualStudio/2011/storyboarding/control">
  <Id Name="System.Storyboarding.Icons.Settings" RevisionId="05cd6d03-c0b2-488e-98a7-d68de69a2cfc" Stencil="System.Storyboarding.Icons" StencilRevisionId="05cd6d03-c0b2-488e-98a7-d68de69a2cfc" StencilVersion="0.1"/>
</Control>
</file>

<file path=customXml/item4.xml><?xml version="1.0" encoding="utf-8"?>
<ct:contentTypeSchema xmlns:ct="http://schemas.microsoft.com/office/2006/metadata/contentType" xmlns:ma="http://schemas.microsoft.com/office/2006/metadata/properties/metaAttributes" ct:_="" ma:_="" ma:contentTypeName="Document" ma:contentTypeID="0x0101008A75878B88C714458DE9BE6A40A510AA" ma:contentTypeVersion="0" ma:contentTypeDescription="Create a new document." ma:contentTypeScope="" ma:versionID="d946b50feab4b6af950c4c23cf32d23e">
  <xsd:schema xmlns:xsd="http://www.w3.org/2001/XMLSchema" xmlns:xs="http://www.w3.org/2001/XMLSchema" xmlns:p="http://schemas.microsoft.com/office/2006/metadata/properties" xmlns:ns2="230e9df3-be65-4c73-a93b-d1236ebd677e" targetNamespace="http://schemas.microsoft.com/office/2006/metadata/properties" ma:root="true" ma:fieldsID="e0d2f305b7993fc13739560db692d484" ns2:_="">
    <xsd:import namespace="230e9df3-be65-4c73-a93b-d1236ebd677e"/>
    <xsd:element name="properties">
      <xsd:complexType>
        <xsd:sequence>
          <xsd:element name="documentManagement">
            <xsd:complexType>
              <xsd:all>
                <xsd:element ref="ns2:TaxKeywordTaxHTField" minOccurs="0"/>
                <xsd:element ref="ns2:TaxCatchAll" minOccurs="0"/>
                <xsd:element ref="ns2:TaxCatchAllLabe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KeywordTaxHTField" ma:index="8" nillable="true" ma:taxonomy="true" ma:internalName="TaxKeywordTaxHTField" ma:taxonomyFieldName="TaxKeyword" ma:displayName="Enterprise Keywords" ma:fieldId="{23f27201-bee3-471e-b2e7-b64fd8b7ca38}" ma:taxonomyMulti="true" ma:sspId="e385fb40-52d4-4fae-9c5b-3e8ff8a5878e" ma:termSetId="00000000-0000-0000-0000-000000000000" ma:anchorId="00000000-0000-0000-0000-000000000000" ma:open="true" ma:isKeyword="true">
      <xsd:complexType>
        <xsd:sequence>
          <xsd:element ref="pc:Terms" minOccurs="0" maxOccurs="1"/>
        </xsd:sequence>
      </xsd:complexType>
    </xsd:element>
    <xsd:element name="TaxCatchAll" ma:index="9" nillable="true" ma:displayName="Taxonomy Catch All Column" ma:hidden="true" ma:list="{04a6a102-ae87-4134-a0da-75def25f67a5}" ma:internalName="TaxCatchAll" ma:showField="CatchAllData" ma:web="61568f1f-cf3d-4f21-bc66-555facba893f">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04a6a102-ae87-4134-a0da-75def25f67a5}" ma:internalName="TaxCatchAllLabel" ma:readOnly="true" ma:showField="CatchAllDataLabel" ma:web="61568f1f-cf3d-4f21-bc66-555facba893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5.xml><?xml version="1.0" encoding="utf-8"?>
<?mso-contentType ?>
<FormTemplates xmlns="http://schemas.microsoft.com/sharepoint/v3/contenttype/forms">
  <Display>DocumentLibraryForm</Display>
  <Edit>DocumentLibraryForm</Edit>
  <New>DocumentLibraryForm</New>
</FormTemplates>
</file>

<file path=customXml/item6.xml><?xml version="1.0" encoding="utf-8"?>
<p:properties xmlns:p="http://schemas.microsoft.com/office/2006/metadata/properties" xmlns:xsi="http://www.w3.org/2001/XMLSchema-instance" xmlns:pc="http://schemas.microsoft.com/office/infopath/2007/PartnerControls">
  <documentManagement>
    <TaxKeywordTaxHTField xmlns="230e9df3-be65-4c73-a93b-d1236ebd677e">
      <Terms xmlns="http://schemas.microsoft.com/office/infopath/2007/PartnerControls"/>
    </TaxKeywordTaxHTField>
    <TaxCatchAll xmlns="230e9df3-be65-4c73-a93b-d1236ebd677e"/>
  </documentManagement>
</p:properties>
</file>

<file path=customXml/itemProps1.xml><?xml version="1.0" encoding="utf-8"?>
<ds:datastoreItem xmlns:ds="http://schemas.openxmlformats.org/officeDocument/2006/customXml" ds:itemID="{29565EFF-5DF2-42AD-B5DF-EB0C06799316}">
  <ds:schemaRefs>
    <ds:schemaRef ds:uri="http://schemas.microsoft.com/VisualStudio/2011/storyboarding/control"/>
  </ds:schemaRefs>
</ds:datastoreItem>
</file>

<file path=customXml/itemProps2.xml><?xml version="1.0" encoding="utf-8"?>
<ds:datastoreItem xmlns:ds="http://schemas.openxmlformats.org/officeDocument/2006/customXml" ds:itemID="{D7AC898B-4799-422C-BE21-06FF21CA5163}">
  <ds:schemaRefs>
    <ds:schemaRef ds:uri="http://schemas.microsoft.com/VisualStudio/2011/storyboarding/control"/>
  </ds:schemaRefs>
</ds:datastoreItem>
</file>

<file path=customXml/itemProps3.xml><?xml version="1.0" encoding="utf-8"?>
<ds:datastoreItem xmlns:ds="http://schemas.openxmlformats.org/officeDocument/2006/customXml" ds:itemID="{E8F18CD8-1B88-40C9-9792-8C984C747679}">
  <ds:schemaRefs>
    <ds:schemaRef ds:uri="http://schemas.microsoft.com/VisualStudio/2011/storyboarding/control"/>
  </ds:schemaRefs>
</ds:datastoreItem>
</file>

<file path=customXml/itemProps4.xml><?xml version="1.0" encoding="utf-8"?>
<ds:datastoreItem xmlns:ds="http://schemas.openxmlformats.org/officeDocument/2006/customXml" ds:itemID="{DF5514C9-A3D0-43E8-B7D3-F2943D78E76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5.xml><?xml version="1.0" encoding="utf-8"?>
<ds:datastoreItem xmlns:ds="http://schemas.openxmlformats.org/officeDocument/2006/customXml" ds:itemID="{2A42EF54-1B71-48D5-83B0-2CE7C819F517}">
  <ds:schemaRefs>
    <ds:schemaRef ds:uri="http://schemas.microsoft.com/sharepoint/v3/contenttype/forms"/>
  </ds:schemaRefs>
</ds:datastoreItem>
</file>

<file path=customXml/itemProps6.xml><?xml version="1.0" encoding="utf-8"?>
<ds:datastoreItem xmlns:ds="http://schemas.openxmlformats.org/officeDocument/2006/customXml" ds:itemID="{23C685A7-A947-41ED-B5D5-EC0250227138}">
  <ds:schemaRefs>
    <ds:schemaRef ds:uri="http://purl.org/dc/elements/1.1/"/>
    <ds:schemaRef ds:uri="http://www.w3.org/XML/1998/namespace"/>
    <ds:schemaRef ds:uri="http://schemas.microsoft.com/office/2006/documentManagement/types"/>
    <ds:schemaRef ds:uri="http://schemas.microsoft.com/office/2006/metadata/properties"/>
    <ds:schemaRef ds:uri="http://purl.org/dc/terms/"/>
    <ds:schemaRef ds:uri="http://purl.org/dc/dcmitype/"/>
    <ds:schemaRef ds:uri="http://schemas.microsoft.com/office/infopath/2007/PartnerControls"/>
    <ds:schemaRef ds:uri="http://schemas.openxmlformats.org/package/2006/metadata/core-properties"/>
    <ds:schemaRef ds:uri="230e9df3-be65-4c73-a93b-d1236ebd677e"/>
  </ds:schemaRefs>
</ds:datastoreItem>
</file>

<file path=docProps/app.xml><?xml version="1.0" encoding="utf-8"?>
<Properties xmlns="http://schemas.openxmlformats.org/officeDocument/2006/extended-properties" xmlns:vt="http://schemas.openxmlformats.org/officeDocument/2006/docPropsVTypes">
  <Template/>
  <TotalTime>8813</TotalTime>
  <Words>707</Words>
  <Application>Microsoft Office PowerPoint</Application>
  <PresentationFormat>On-screen Show (4:3)</PresentationFormat>
  <Paragraphs>138</Paragraphs>
  <Slides>8</Slides>
  <Notes>4</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8</vt:i4>
      </vt:variant>
    </vt:vector>
  </HeadingPairs>
  <TitlesOfParts>
    <vt:vector size="11" baseType="lpstr">
      <vt:lpstr>DQS - MDS Bootcamp Template</vt:lpstr>
      <vt:lpstr>White with Consolas font for code slides</vt:lpstr>
      <vt:lpstr>Visio</vt:lpstr>
      <vt:lpstr>MDS Overview</vt:lpstr>
      <vt:lpstr>What is Master Data?</vt:lpstr>
      <vt:lpstr>Main Scenarios</vt:lpstr>
      <vt:lpstr>Main Scenarios</vt:lpstr>
      <vt:lpstr>MDS Capabilities</vt:lpstr>
      <vt:lpstr>MDS Architecture</vt:lpstr>
      <vt:lpstr>MDS Roadmap</vt:lpstr>
      <vt:lpstr>PowerPoint Presentation</vt:lpstr>
    </vt:vector>
  </TitlesOfParts>
  <Manager>&lt;Content Manager Name Here&gt;</Manager>
  <Company>Microsoft Corporation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Session Name</dc:title>
  <dc:subject>&lt;Event Name Here&gt;</dc:subject>
  <dc:creator>Gadi Peleg</dc:creator>
  <dc:description>Template: Sylvia Tedjo, Silver Fox Productions
Formatting:
Event Date:
Event Location:
Audience Type:</dc:description>
  <cp:lastModifiedBy>jimvde</cp:lastModifiedBy>
  <cp:revision>15</cp:revision>
  <cp:lastPrinted>2010-05-11T05:02:34Z</cp:lastPrinted>
  <dcterms:created xsi:type="dcterms:W3CDTF">2011-11-16T18:47:32Z</dcterms:created>
  <dcterms:modified xsi:type="dcterms:W3CDTF">2012-04-10T23:43:57Z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sTfsStoryboard">
    <vt:bool>true</vt:bool>
  </property>
  <property fmtid="{D5CDD505-2E9C-101B-9397-08002B2CF9AE}" pid="3" name="ContentTypeId">
    <vt:lpwstr>0x0101008A75878B88C714458DE9BE6A40A510AA</vt:lpwstr>
  </property>
</Properties>
</file>